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6"/>
  </p:notesMasterIdLst>
  <p:sldIdLst>
    <p:sldId id="257" r:id="rId5"/>
  </p:sldIdLst>
  <p:sldSz cx="12192000" cy="6858000"/>
  <p:notesSz cx="6858000" cy="91440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00C19AC-B76E-40E5-839F-5074B01B9166}" name="Amy Oler" initials="AO" userId="Amy Oler" providerId="None"/>
  <p188:author id="{CE529CD2-DD30-AFD4-2779-4D1B075B10CB}" name="Tricia Bancroft" initials="TB" userId="S::tbancroft@lucyrx.com::dbd0f366-e797-4616-95ea-1557eda43282" providerId="AD"/>
  <p188:author id="{FDC70FD3-4F67-855B-929F-A04985A002F5}" name="Kally Werning" initials="" userId="S::kwerning@lucyrx.com::6954392a-35a8-4b4c-891f-ef9b466d3bd1"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3C3A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6CF82F-5F7C-4B07-88AC-4D8FCE642894}" v="182" dt="2026-07-02T14:36:27.2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2" autoAdjust="0"/>
    <p:restoredTop sz="69856" autoAdjust="0"/>
  </p:normalViewPr>
  <p:slideViewPr>
    <p:cSldViewPr snapToGrid="0">
      <p:cViewPr varScale="1">
        <p:scale>
          <a:sx n="57" d="100"/>
          <a:sy n="57" d="100"/>
        </p:scale>
        <p:origin x="80" y="148"/>
      </p:cViewPr>
      <p:guideLst/>
    </p:cSldViewPr>
  </p:slideViewPr>
  <p:notesTextViewPr>
    <p:cViewPr>
      <p:scale>
        <a:sx n="1" d="1"/>
        <a:sy n="1" d="1"/>
      </p:scale>
      <p:origin x="0" y="-1208"/>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381ECB2E-D030-8E71-1595-FDD8A280F1AD}"/>
    <pc:docChg chg="modSld">
      <pc:chgData name="" userId="" providerId="" clId="Web-{381ECB2E-D030-8E71-1595-FDD8A280F1AD}" dt="2026-06-26T18:23:17.044" v="7" actId="20577"/>
      <pc:docMkLst>
        <pc:docMk/>
      </pc:docMkLst>
      <pc:sldChg chg="modSp">
        <pc:chgData name="" userId="" providerId="" clId="Web-{381ECB2E-D030-8E71-1595-FDD8A280F1AD}" dt="2026-06-26T18:23:17.044" v="7" actId="20577"/>
        <pc:sldMkLst>
          <pc:docMk/>
          <pc:sldMk cId="2062297332" sldId="257"/>
        </pc:sldMkLst>
        <pc:spChg chg="mod">
          <ac:chgData name="" userId="" providerId="" clId="Web-{381ECB2E-D030-8E71-1595-FDD8A280F1AD}" dt="2026-06-26T18:23:17.044" v="7" actId="20577"/>
          <ac:spMkLst>
            <pc:docMk/>
            <pc:sldMk cId="2062297332" sldId="257"/>
            <ac:spMk id="27" creationId="{9A311B9B-D484-35C1-E4C4-680899DF116A}"/>
          </ac:spMkLst>
        </pc:spChg>
      </pc:sldChg>
    </pc:docChg>
  </pc:docChgLst>
  <pc:docChgLst>
    <pc:chgData name="Kally Werning" userId="S::kwerning@lucyrx.com::6954392a-35a8-4b4c-891f-ef9b466d3bd1" providerId="AD" clId="Web-{586CF82F-5F7C-4B07-88AC-4D8FCE642894}"/>
    <pc:docChg chg="modSld">
      <pc:chgData name="Kally Werning" userId="S::kwerning@lucyrx.com::6954392a-35a8-4b4c-891f-ef9b466d3bd1" providerId="AD" clId="Web-{586CF82F-5F7C-4B07-88AC-4D8FCE642894}" dt="2026-07-02T14:36:27.265" v="132" actId="20577"/>
      <pc:docMkLst>
        <pc:docMk/>
      </pc:docMkLst>
      <pc:sldChg chg="addSp delSp modSp">
        <pc:chgData name="Kally Werning" userId="S::kwerning@lucyrx.com::6954392a-35a8-4b4c-891f-ef9b466d3bd1" providerId="AD" clId="Web-{586CF82F-5F7C-4B07-88AC-4D8FCE642894}" dt="2026-07-02T14:36:27.265" v="132" actId="20577"/>
        <pc:sldMkLst>
          <pc:docMk/>
          <pc:sldMk cId="2062297332" sldId="257"/>
        </pc:sldMkLst>
        <pc:spChg chg="mod">
          <ac:chgData name="Kally Werning" userId="S::kwerning@lucyrx.com::6954392a-35a8-4b4c-891f-ef9b466d3bd1" providerId="AD" clId="Web-{586CF82F-5F7C-4B07-88AC-4D8FCE642894}" dt="2026-07-02T14:36:27.265" v="132" actId="20577"/>
          <ac:spMkLst>
            <pc:docMk/>
            <pc:sldMk cId="2062297332" sldId="257"/>
            <ac:spMk id="2" creationId="{AD741D98-3504-5CF2-EBEB-0950A9961017}"/>
          </ac:spMkLst>
        </pc:spChg>
        <pc:spChg chg="mod">
          <ac:chgData name="Kally Werning" userId="S::kwerning@lucyrx.com::6954392a-35a8-4b4c-891f-ef9b466d3bd1" providerId="AD" clId="Web-{586CF82F-5F7C-4B07-88AC-4D8FCE642894}" dt="2026-07-02T14:31:30.747" v="118" actId="20577"/>
          <ac:spMkLst>
            <pc:docMk/>
            <pc:sldMk cId="2062297332" sldId="257"/>
            <ac:spMk id="4" creationId="{1E6BC04B-3161-A4D0-039E-C5E00A4CBFBA}"/>
          </ac:spMkLst>
        </pc:spChg>
        <pc:spChg chg="mod">
          <ac:chgData name="Kally Werning" userId="S::kwerning@lucyrx.com::6954392a-35a8-4b4c-891f-ef9b466d3bd1" providerId="AD" clId="Web-{586CF82F-5F7C-4B07-88AC-4D8FCE642894}" dt="2026-07-02T14:33:05.670" v="124" actId="20577"/>
          <ac:spMkLst>
            <pc:docMk/>
            <pc:sldMk cId="2062297332" sldId="257"/>
            <ac:spMk id="11" creationId="{75C3A3B8-8BDC-039E-94C7-B51AE0A4380C}"/>
          </ac:spMkLst>
        </pc:spChg>
        <pc:spChg chg="mod">
          <ac:chgData name="Kally Werning" userId="S::kwerning@lucyrx.com::6954392a-35a8-4b4c-891f-ef9b466d3bd1" providerId="AD" clId="Web-{586CF82F-5F7C-4B07-88AC-4D8FCE642894}" dt="2026-07-02T14:31:15.215" v="115" actId="14100"/>
          <ac:spMkLst>
            <pc:docMk/>
            <pc:sldMk cId="2062297332" sldId="257"/>
            <ac:spMk id="25" creationId="{991B2B12-70C0-DDE1-A895-9D5C384D93FA}"/>
          </ac:spMkLst>
        </pc:spChg>
        <pc:spChg chg="mod">
          <ac:chgData name="Kally Werning" userId="S::kwerning@lucyrx.com::6954392a-35a8-4b4c-891f-ef9b466d3bd1" providerId="AD" clId="Web-{586CF82F-5F7C-4B07-88AC-4D8FCE642894}" dt="2026-07-02T14:31:27.309" v="117" actId="20577"/>
          <ac:spMkLst>
            <pc:docMk/>
            <pc:sldMk cId="2062297332" sldId="257"/>
            <ac:spMk id="27" creationId="{9A311B9B-D484-35C1-E4C4-680899DF116A}"/>
          </ac:spMkLst>
        </pc:spChg>
        <pc:picChg chg="add del mod">
          <ac:chgData name="Kally Werning" userId="S::kwerning@lucyrx.com::6954392a-35a8-4b4c-891f-ef9b466d3bd1" providerId="AD" clId="Web-{586CF82F-5F7C-4B07-88AC-4D8FCE642894}" dt="2026-07-02T14:32:29.091" v="121"/>
          <ac:picMkLst>
            <pc:docMk/>
            <pc:sldMk cId="2062297332" sldId="257"/>
            <ac:picMk id="12" creationId="{C27D759D-8C25-F591-A250-9295A7176C06}"/>
          </ac:picMkLst>
        </pc:picChg>
        <pc:picChg chg="add mod">
          <ac:chgData name="Kally Werning" userId="S::kwerning@lucyrx.com::6954392a-35a8-4b4c-891f-ef9b466d3bd1" providerId="AD" clId="Web-{586CF82F-5F7C-4B07-88AC-4D8FCE642894}" dt="2026-07-02T14:34:46.967" v="128" actId="1076"/>
          <ac:picMkLst>
            <pc:docMk/>
            <pc:sldMk cId="2062297332" sldId="257"/>
            <ac:picMk id="13" creationId="{F52B516C-231C-AC28-E6D8-C5E6374ACD6B}"/>
          </ac:picMkLst>
        </pc:picChg>
        <pc:picChg chg="mod">
          <ac:chgData name="Kally Werning" userId="S::kwerning@lucyrx.com::6954392a-35a8-4b4c-891f-ef9b466d3bd1" providerId="AD" clId="Web-{586CF82F-5F7C-4B07-88AC-4D8FCE642894}" dt="2026-07-02T14:36:18.250" v="130" actId="1076"/>
          <ac:picMkLst>
            <pc:docMk/>
            <pc:sldMk cId="2062297332" sldId="257"/>
            <ac:picMk id="29" creationId="{1F5AE9C0-B82C-4E78-D8AC-33CD2CCF4A75}"/>
          </ac:picMkLst>
        </pc:picChg>
        <pc:picChg chg="del">
          <ac:chgData name="Kally Werning" userId="S::kwerning@lucyrx.com::6954392a-35a8-4b4c-891f-ef9b466d3bd1" providerId="AD" clId="Web-{586CF82F-5F7C-4B07-88AC-4D8FCE642894}" dt="2026-07-02T14:30:40.543" v="80"/>
          <ac:picMkLst>
            <pc:docMk/>
            <pc:sldMk cId="2062297332" sldId="257"/>
            <ac:picMk id="31" creationId="{767CC9E5-4653-371E-454C-FCBC34D12E5F}"/>
          </ac:picMkLst>
        </pc:picChg>
      </pc:sldChg>
    </pc:docChg>
  </pc:docChgLst>
  <pc:docChgLst>
    <pc:chgData name="Kally Werning" userId="S::kwerning@lucyrx.com::6954392a-35a8-4b4c-891f-ef9b466d3bd1" providerId="AD" clId="Web-{381ECB2E-D030-8E71-1595-FDD8A280F1AD}"/>
    <pc:docChg chg="modSld">
      <pc:chgData name="Kally Werning" userId="S::kwerning@lucyrx.com::6954392a-35a8-4b4c-891f-ef9b466d3bd1" providerId="AD" clId="Web-{381ECB2E-D030-8E71-1595-FDD8A280F1AD}" dt="2026-06-26T18:23:19.669" v="0" actId="20577"/>
      <pc:docMkLst>
        <pc:docMk/>
      </pc:docMkLst>
      <pc:sldChg chg="modSp">
        <pc:chgData name="Kally Werning" userId="S::kwerning@lucyrx.com::6954392a-35a8-4b4c-891f-ef9b466d3bd1" providerId="AD" clId="Web-{381ECB2E-D030-8E71-1595-FDD8A280F1AD}" dt="2026-06-26T18:23:19.669" v="0" actId="20577"/>
        <pc:sldMkLst>
          <pc:docMk/>
          <pc:sldMk cId="2062297332" sldId="257"/>
        </pc:sldMkLst>
        <pc:spChg chg="mod">
          <ac:chgData name="Kally Werning" userId="S::kwerning@lucyrx.com::6954392a-35a8-4b4c-891f-ef9b466d3bd1" providerId="AD" clId="Web-{381ECB2E-D030-8E71-1595-FDD8A280F1AD}" dt="2026-06-26T18:23:19.669" v="0" actId="20577"/>
          <ac:spMkLst>
            <pc:docMk/>
            <pc:sldMk cId="2062297332" sldId="257"/>
            <ac:spMk id="27" creationId="{9A311B9B-D484-35C1-E4C4-680899DF116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4B7B7A-745F-42C5-872C-2C69B28DA245}" type="datetimeFigureOut">
              <a:rPr lang="en-US" smtClean="0"/>
              <a:t>7/2/2026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70A0E6-CD02-489F-9037-AE5871D3BE74}" type="slidenum">
              <a:rPr lang="en-US" smtClean="0"/>
              <a:t>‹#›</a:t>
            </a:fld>
            <a:endParaRPr lang="en-US"/>
          </a:p>
        </p:txBody>
      </p:sp>
    </p:spTree>
    <p:extLst>
      <p:ext uri="{BB962C8B-B14F-4D97-AF65-F5344CB8AC3E}">
        <p14:creationId xmlns:p14="http://schemas.microsoft.com/office/powerpoint/2010/main" val="1097057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Manager talk track</a:t>
            </a:r>
          </a:p>
          <a:p>
            <a:endParaRPr lang="en-US" dirty="0"/>
          </a:p>
          <a:p>
            <a:r>
              <a:rPr lang="en-US" dirty="0"/>
              <a:t>I want to share a quick update about our prescription benefit communications.</a:t>
            </a:r>
          </a:p>
          <a:p>
            <a:endParaRPr lang="en-US" dirty="0"/>
          </a:p>
          <a:p>
            <a:r>
              <a:rPr lang="en-US" dirty="0"/>
              <a:t>LucyRx acquired CerpassRx in October. Since then, the teams have been working together to support our prescription benefits. Starting July 1, communications that used the CerpassRx name will move to the LucyRx name.</a:t>
            </a:r>
          </a:p>
          <a:p>
            <a:endParaRPr lang="en-US" dirty="0"/>
          </a:p>
          <a:p>
            <a:r>
              <a:rPr lang="en-US" dirty="0"/>
              <a:t>The most important thing to know is that this is a name change only. Your prescription coverage is not changing. Your medications are not changing. Your pharmacy access is not changing. And you will still be able to get support when you need it.</a:t>
            </a:r>
          </a:p>
          <a:p>
            <a:endParaRPr lang="en-US" dirty="0"/>
          </a:p>
          <a:p>
            <a:r>
              <a:rPr lang="en-US" dirty="0"/>
              <a:t>What you may need to do is create a new LucyRx member portal account. This will give you access to your prescription benefit information under the LucyRx name. You can also download the LucyRx mobile app if you want access from your phone, but the app is optional.</a:t>
            </a:r>
          </a:p>
          <a:p>
            <a:endParaRPr lang="en-US" dirty="0"/>
          </a:p>
          <a:p>
            <a:r>
              <a:rPr lang="en-US" dirty="0"/>
              <a:t>So the takeaway is simple: you will see the LucyRx name going forward, but your prescription benefits and support are staying in place.</a:t>
            </a:r>
          </a:p>
          <a:p>
            <a:endParaRPr lang="en-US" dirty="0"/>
          </a:p>
          <a:p>
            <a:r>
              <a:rPr lang="en-US" dirty="0"/>
              <a:t>If you have questions or need help creating your portal account, please use the LucyRx support information we’ve shared.</a:t>
            </a:r>
          </a:p>
          <a:p>
            <a:endParaRPr lang="en-US" b="1" dirty="0"/>
          </a:p>
        </p:txBody>
      </p:sp>
      <p:sp>
        <p:nvSpPr>
          <p:cNvPr id="4" name="Slide Number Placeholder 3"/>
          <p:cNvSpPr>
            <a:spLocks noGrp="1"/>
          </p:cNvSpPr>
          <p:nvPr>
            <p:ph type="sldNum" sz="quarter" idx="5"/>
          </p:nvPr>
        </p:nvSpPr>
        <p:spPr/>
        <p:txBody>
          <a:bodyPr/>
          <a:lstStyle/>
          <a:p>
            <a:fld id="{8470A0E6-CD02-489F-9037-AE5871D3BE74}" type="slidenum">
              <a:rPr lang="en-US" smtClean="0"/>
              <a:t>1</a:t>
            </a:fld>
            <a:endParaRPr lang="en-US"/>
          </a:p>
        </p:txBody>
      </p:sp>
    </p:spTree>
    <p:extLst>
      <p:ext uri="{BB962C8B-B14F-4D97-AF65-F5344CB8AC3E}">
        <p14:creationId xmlns:p14="http://schemas.microsoft.com/office/powerpoint/2010/main" val="36414890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257280"/>
            <a:ext cx="9372599" cy="1828800"/>
          </a:xfrm>
          <a:prstGeom prst="rect">
            <a:avLst/>
          </a:prstGeom>
        </p:spPr>
        <p:txBody>
          <a:bodyPr anchor="b">
            <a:normAutofit/>
          </a:bodyPr>
          <a:lstStyle>
            <a:lvl1pPr algn="l">
              <a:lnSpc>
                <a:spcPct val="100000"/>
              </a:lnSpc>
              <a:defRPr sz="4800" b="0">
                <a:solidFill>
                  <a:schemeClr val="tx2"/>
                </a:solidFill>
              </a:defRPr>
            </a:lvl1pPr>
          </a:lstStyle>
          <a:p>
            <a:r>
              <a:rPr lang="en-US" dirty="0"/>
              <a:t>Click to edit title two lines preferred</a:t>
            </a:r>
          </a:p>
        </p:txBody>
      </p:sp>
      <p:sp>
        <p:nvSpPr>
          <p:cNvPr id="3" name="Subtitle 2"/>
          <p:cNvSpPr>
            <a:spLocks noGrp="1"/>
          </p:cNvSpPr>
          <p:nvPr>
            <p:ph type="subTitle" idx="1" hasCustomPrompt="1"/>
          </p:nvPr>
        </p:nvSpPr>
        <p:spPr>
          <a:xfrm>
            <a:off x="685800" y="4389120"/>
            <a:ext cx="9372602" cy="914400"/>
          </a:xfrm>
          <a:prstGeom prst="rect">
            <a:avLst/>
          </a:prstGeom>
        </p:spPr>
        <p:txBody>
          <a:bodyPr>
            <a:noAutofit/>
          </a:bodyPr>
          <a:lstStyle>
            <a:lvl1pPr marL="0" indent="0" algn="l">
              <a:lnSpc>
                <a:spcPct val="100000"/>
              </a:lnSpc>
              <a:buNone/>
              <a:defRPr sz="2400" b="0">
                <a:solidFill>
                  <a:schemeClr val="tx2"/>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subtitle</a:t>
            </a:r>
          </a:p>
        </p:txBody>
      </p:sp>
      <p:pic>
        <p:nvPicPr>
          <p:cNvPr id="16" name="Graphic 15">
            <a:extLst>
              <a:ext uri="{FF2B5EF4-FFF2-40B4-BE49-F238E27FC236}">
                <a16:creationId xmlns:a16="http://schemas.microsoft.com/office/drawing/2014/main" id="{C5CF6E73-EB6A-52F9-4C23-034B7680B5F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76815" y="634786"/>
            <a:ext cx="1920240" cy="1088543"/>
          </a:xfrm>
          <a:prstGeom prst="rect">
            <a:avLst/>
          </a:prstGeom>
        </p:spPr>
      </p:pic>
      <p:sp>
        <p:nvSpPr>
          <p:cNvPr id="18" name="Subtitle 2">
            <a:extLst>
              <a:ext uri="{FF2B5EF4-FFF2-40B4-BE49-F238E27FC236}">
                <a16:creationId xmlns:a16="http://schemas.microsoft.com/office/drawing/2014/main" id="{7277E724-5F41-A7B7-365E-EA37E96B9984}"/>
              </a:ext>
            </a:extLst>
          </p:cNvPr>
          <p:cNvSpPr txBox="1">
            <a:spLocks/>
          </p:cNvSpPr>
          <p:nvPr/>
        </p:nvSpPr>
        <p:spPr>
          <a:xfrm>
            <a:off x="685800" y="5834349"/>
            <a:ext cx="1561011" cy="388866"/>
          </a:xfrm>
          <a:prstGeom prst="rect">
            <a:avLst/>
          </a:prstGeom>
        </p:spPr>
        <p:txBody>
          <a:bodyPr lIns="0" tIns="0" rIns="0" bIns="0">
            <a:noAutofit/>
          </a:bodyPr>
          <a:lstStyle>
            <a:lvl1pPr marL="0" indent="0" algn="l" defTabSz="1219170" rtl="0" eaLnBrk="1" latinLnBrk="0" hangingPunct="1">
              <a:lnSpc>
                <a:spcPct val="90000"/>
              </a:lnSpc>
              <a:spcBef>
                <a:spcPts val="1333"/>
              </a:spcBef>
              <a:buFont typeface="Arial" panose="020B0604020202020204" pitchFamily="34" charset="0"/>
              <a:buNone/>
              <a:defRPr lang="en-US" sz="2800" b="0" i="0" kern="1200" spc="-30" baseline="0">
                <a:solidFill>
                  <a:schemeClr val="bg2"/>
                </a:solidFill>
                <a:latin typeface="+mn-lt"/>
                <a:ea typeface="+mn-ea"/>
                <a:cs typeface="+mn-cs"/>
              </a:defRPr>
            </a:lvl1pPr>
            <a:lvl2pPr marL="457189" indent="0" algn="ctr" defTabSz="1219170" rtl="0" eaLnBrk="1" latinLnBrk="0" hangingPunct="1">
              <a:lnSpc>
                <a:spcPct val="90000"/>
              </a:lnSpc>
              <a:spcBef>
                <a:spcPts val="667"/>
              </a:spcBef>
              <a:buFont typeface="Arial" panose="020B0604020202020204" pitchFamily="34" charset="0"/>
              <a:buNone/>
              <a:tabLst/>
              <a:defRPr lang="en-US" sz="2000" b="0" i="0" kern="1200">
                <a:solidFill>
                  <a:schemeClr val="tx1"/>
                </a:solidFill>
                <a:latin typeface="+mn-lt"/>
                <a:ea typeface="+mn-ea"/>
                <a:cs typeface="+mn-cs"/>
              </a:defRPr>
            </a:lvl2pPr>
            <a:lvl3pPr marL="914377" indent="0" algn="ctr" defTabSz="1219170" rtl="0" eaLnBrk="1" latinLnBrk="0" hangingPunct="1">
              <a:lnSpc>
                <a:spcPct val="90000"/>
              </a:lnSpc>
              <a:spcBef>
                <a:spcPts val="800"/>
              </a:spcBef>
              <a:buFont typeface="Source Sans Pro" panose="020B0503030403020204" pitchFamily="34" charset="0"/>
              <a:buNone/>
              <a:tabLst/>
              <a:defRPr lang="en-US" sz="1800" b="0" i="0" kern="1200">
                <a:solidFill>
                  <a:schemeClr val="tx1"/>
                </a:solidFill>
                <a:latin typeface="+mn-lt"/>
                <a:ea typeface="+mn-ea"/>
                <a:cs typeface="+mn-cs"/>
              </a:defRPr>
            </a:lvl3pPr>
            <a:lvl4pPr marL="1371566" indent="0" algn="ctr" defTabSz="1219170" rtl="0" eaLnBrk="1" latinLnBrk="0" hangingPunct="1">
              <a:lnSpc>
                <a:spcPct val="90000"/>
              </a:lnSpc>
              <a:spcBef>
                <a:spcPts val="667"/>
              </a:spcBef>
              <a:buFont typeface="Arial" panose="020B0604020202020204" pitchFamily="34" charset="0"/>
              <a:buNone/>
              <a:tabLst/>
              <a:defRPr lang="en-US" sz="1600" b="0" i="0" kern="1200">
                <a:solidFill>
                  <a:schemeClr val="tx1"/>
                </a:solidFill>
                <a:latin typeface="+mn-lt"/>
                <a:ea typeface="+mn-ea"/>
                <a:cs typeface="+mn-cs"/>
              </a:defRPr>
            </a:lvl4pPr>
            <a:lvl5pPr marL="1828754" indent="0" algn="ctr" defTabSz="1219170" rtl="0" eaLnBrk="1" latinLnBrk="0" hangingPunct="1">
              <a:lnSpc>
                <a:spcPct val="90000"/>
              </a:lnSpc>
              <a:spcBef>
                <a:spcPts val="667"/>
              </a:spcBef>
              <a:buFont typeface="System Font Regular"/>
              <a:buNone/>
              <a:tabLst/>
              <a:defRPr lang="en-US" sz="1600" b="0" i="0" kern="1200">
                <a:solidFill>
                  <a:schemeClr val="tx1"/>
                </a:solidFill>
                <a:latin typeface="+mn-lt"/>
                <a:ea typeface="+mn-ea"/>
                <a:cs typeface="+mn-cs"/>
              </a:defRPr>
            </a:lvl5pPr>
            <a:lvl6pPr marL="2285943" indent="0" algn="ctr" defTabSz="1219170" rtl="0" eaLnBrk="1" latinLnBrk="0" hangingPunct="1">
              <a:lnSpc>
                <a:spcPct val="90000"/>
              </a:lnSpc>
              <a:spcBef>
                <a:spcPts val="667"/>
              </a:spcBef>
              <a:buFont typeface="Arial" panose="020B0604020202020204" pitchFamily="34" charset="0"/>
              <a:buNone/>
              <a:defRPr lang="en-US" sz="1600" b="1" kern="1200" cap="all" baseline="0">
                <a:solidFill>
                  <a:schemeClr val="tx1"/>
                </a:solidFill>
                <a:latin typeface="+mn-lt"/>
                <a:ea typeface="+mn-ea"/>
                <a:cs typeface="+mn-cs"/>
              </a:defRPr>
            </a:lvl6pPr>
            <a:lvl7pPr marL="2743131" indent="0" algn="ctr" defTabSz="1219170" rtl="0" eaLnBrk="1" latinLnBrk="0" hangingPunct="1">
              <a:lnSpc>
                <a:spcPct val="90000"/>
              </a:lnSpc>
              <a:spcBef>
                <a:spcPts val="667"/>
              </a:spcBef>
              <a:buFont typeface="Arial" panose="020B0604020202020204" pitchFamily="34" charset="0"/>
              <a:buNone/>
              <a:defRPr sz="1600" kern="1200">
                <a:solidFill>
                  <a:schemeClr val="tx1"/>
                </a:solidFill>
                <a:latin typeface="+mn-lt"/>
                <a:ea typeface="+mn-ea"/>
                <a:cs typeface="+mn-cs"/>
              </a:defRPr>
            </a:lvl7pPr>
            <a:lvl8pPr marL="3200320" indent="0" algn="ctr" defTabSz="1219170" rtl="0" eaLnBrk="1" latinLnBrk="0" hangingPunct="1">
              <a:lnSpc>
                <a:spcPct val="90000"/>
              </a:lnSpc>
              <a:spcBef>
                <a:spcPts val="667"/>
              </a:spcBef>
              <a:buFont typeface="Arial" panose="020B0604020202020204" pitchFamily="34" charset="0"/>
              <a:buNone/>
              <a:defRPr sz="1600" kern="1200">
                <a:solidFill>
                  <a:schemeClr val="tx1"/>
                </a:solidFill>
                <a:latin typeface="+mn-lt"/>
                <a:ea typeface="+mn-ea"/>
                <a:cs typeface="+mn-cs"/>
              </a:defRPr>
            </a:lvl8pPr>
            <a:lvl9pPr marL="3657509" indent="0" algn="ctr" defTabSz="1219170" rtl="0" eaLnBrk="1" latinLnBrk="0" hangingPunct="1">
              <a:lnSpc>
                <a:spcPct val="90000"/>
              </a:lnSpc>
              <a:spcBef>
                <a:spcPts val="667"/>
              </a:spcBef>
              <a:buFont typeface="Arial" panose="020B0604020202020204" pitchFamily="34" charset="0"/>
              <a:buNone/>
              <a:defRPr sz="1600" kern="1200">
                <a:solidFill>
                  <a:schemeClr val="tx1"/>
                </a:solidFill>
                <a:latin typeface="+mn-lt"/>
                <a:ea typeface="+mn-ea"/>
                <a:cs typeface="+mn-cs"/>
              </a:defRPr>
            </a:lvl9pPr>
          </a:lstStyle>
          <a:p>
            <a:r>
              <a:rPr lang="en-US" sz="2200" dirty="0">
                <a:solidFill>
                  <a:schemeClr val="tx2"/>
                </a:solidFill>
              </a:rPr>
              <a:t>lucyrx.com</a:t>
            </a:r>
          </a:p>
        </p:txBody>
      </p:sp>
    </p:spTree>
    <p:extLst>
      <p:ext uri="{BB962C8B-B14F-4D97-AF65-F5344CB8AC3E}">
        <p14:creationId xmlns:p14="http://schemas.microsoft.com/office/powerpoint/2010/main" val="4017494515"/>
      </p:ext>
    </p:extLst>
  </p:cSld>
  <p:clrMapOvr>
    <a:masterClrMapping/>
  </p:clrMapOvr>
  <p:extLst>
    <p:ext uri="{DCECCB84-F9BA-43D5-87BE-67443E8EF086}">
      <p15:sldGuideLst xmlns:p15="http://schemas.microsoft.com/office/powerpoint/2012/main">
        <p15:guide id="6" orient="horz" pos="6400">
          <p15:clr>
            <a:srgbClr val="FBAE40"/>
          </p15:clr>
        </p15:guide>
        <p15:guide id="7" pos="432">
          <p15:clr>
            <a:srgbClr val="FBAE40"/>
          </p15:clr>
        </p15:guide>
        <p15:guide id="8" pos="425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Only Dark">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B28CF-CE00-60DF-4ACE-05201763A699}"/>
              </a:ext>
            </a:extLst>
          </p:cNvPr>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F861B9D4-2737-2DB9-8B73-30AEB454867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489975" y="273744"/>
            <a:ext cx="1244825" cy="705665"/>
          </a:xfrm>
          <a:prstGeom prst="rect">
            <a:avLst/>
          </a:prstGeom>
        </p:spPr>
      </p:pic>
      <p:sp>
        <p:nvSpPr>
          <p:cNvPr id="3" name="Date Placeholder 2">
            <a:extLst>
              <a:ext uri="{FF2B5EF4-FFF2-40B4-BE49-F238E27FC236}">
                <a16:creationId xmlns:a16="http://schemas.microsoft.com/office/drawing/2014/main" id="{FCAEB45E-1C56-D7D8-BCB3-4E3388605F21}"/>
              </a:ext>
            </a:extLst>
          </p:cNvPr>
          <p:cNvSpPr>
            <a:spLocks noGrp="1"/>
          </p:cNvSpPr>
          <p:nvPr>
            <p:ph type="dt" sz="half" idx="10"/>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a:solidFill>
            <a:schemeClr val="bg2">
              <a:lumMod val="75000"/>
              <a:alpha val="50000"/>
            </a:schemeClr>
          </a:solidFill>
        </p:spPr>
        <p:txBody>
          <a:bodyPr/>
          <a:lstStyle/>
          <a:p>
            <a:fld id="{846CE7D5-CF57-46EF-B807-FDD0502418D4}" type="datetimeFigureOut">
              <a:rPr lang="en-US" smtClean="0"/>
              <a:t>7/2/2026</a:t>
            </a:fld>
            <a:endParaRPr lang="en-US"/>
          </a:p>
        </p:txBody>
      </p:sp>
      <p:sp>
        <p:nvSpPr>
          <p:cNvPr id="6" name="Footer Placeholder 5">
            <a:extLst>
              <a:ext uri="{FF2B5EF4-FFF2-40B4-BE49-F238E27FC236}">
                <a16:creationId xmlns:a16="http://schemas.microsoft.com/office/drawing/2014/main" id="{88472193-A68B-F95E-625B-6207B1C333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66CC46-61E0-1298-055C-EDD6F6D27319}"/>
              </a:ext>
            </a:extLst>
          </p:cNvPr>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028666"/>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C2EFFF17-96AB-3DAA-18D4-663A0C414571}"/>
              </a:ext>
            </a:extLst>
          </p:cNvPr>
          <p:cNvSpPr>
            <a:spLocks noGrp="1"/>
          </p:cNvSpPr>
          <p:nvPr>
            <p:ph type="dt" sz="half" idx="10"/>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6" name="Footer Placeholder 5">
            <a:extLst>
              <a:ext uri="{FF2B5EF4-FFF2-40B4-BE49-F238E27FC236}">
                <a16:creationId xmlns:a16="http://schemas.microsoft.com/office/drawing/2014/main" id="{E14F4A8E-B401-1540-94BF-81CA620FBC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23379F-4F80-B9BA-3E71-BC3481F59C40}"/>
              </a:ext>
            </a:extLst>
          </p:cNvPr>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1361508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Accessibility Title">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9AA71CF-8219-CA66-94D3-9E51A3AE5AEC}"/>
              </a:ext>
            </a:extLst>
          </p:cNvPr>
          <p:cNvSpPr>
            <a:spLocks noGrp="1"/>
          </p:cNvSpPr>
          <p:nvPr>
            <p:ph type="title"/>
          </p:nvPr>
        </p:nvSpPr>
        <p:spPr>
          <a:xfrm>
            <a:off x="465292" y="-711425"/>
            <a:ext cx="11277600" cy="492940"/>
          </a:xfrm>
        </p:spPr>
        <p:txBody>
          <a:bodyPr/>
          <a:lstStyle>
            <a:lvl1pPr>
              <a:defRPr sz="2400"/>
            </a:lvl1p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249EC62B-90C6-58C8-D4BE-9747D5BE390E}"/>
              </a:ext>
            </a:extLst>
          </p:cNvPr>
          <p:cNvSpPr>
            <a:spLocks noGrp="1"/>
          </p:cNvSpPr>
          <p:nvPr>
            <p:ph type="dt" sz="half" idx="10"/>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7" name="Footer Placeholder 6">
            <a:extLst>
              <a:ext uri="{FF2B5EF4-FFF2-40B4-BE49-F238E27FC236}">
                <a16:creationId xmlns:a16="http://schemas.microsoft.com/office/drawing/2014/main" id="{A385DBB9-3D96-4DF3-B549-3BB5F2B951E4}"/>
              </a:ext>
            </a:extLst>
          </p:cNvPr>
          <p:cNvSpPr>
            <a:spLocks noGrp="1"/>
          </p:cNvSpPr>
          <p:nvPr>
            <p:ph type="ftr" sz="quarter" idx="11"/>
          </p:nvPr>
        </p:nvSpPr>
        <p:spPr/>
        <p:txBody>
          <a:bodyPr/>
          <a:lstStyle/>
          <a:p>
            <a:endParaRPr lang="en-US"/>
          </a:p>
        </p:txBody>
      </p:sp>
      <p:sp>
        <p:nvSpPr>
          <p:cNvPr id="8" name="Slide Number Placeholder 7">
            <a:extLst>
              <a:ext uri="{FF2B5EF4-FFF2-40B4-BE49-F238E27FC236}">
                <a16:creationId xmlns:a16="http://schemas.microsoft.com/office/drawing/2014/main" id="{0F8CF69C-3E33-FEB7-B9B1-9DAB3BD68F45}"/>
              </a:ext>
            </a:extLst>
          </p:cNvPr>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38233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 Column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D7CCE-B38E-D9A0-3B24-39C2BB47E44B}"/>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9B0BE9A-496C-95A6-37E0-96A3F0BAE6D0}"/>
              </a:ext>
            </a:extLst>
          </p:cNvPr>
          <p:cNvSpPr>
            <a:spLocks noGrp="1"/>
          </p:cNvSpPr>
          <p:nvPr>
            <p:ph idx="1"/>
          </p:nvPr>
        </p:nvSpPr>
        <p:spPr>
          <a:xfrm>
            <a:off x="457200" y="1600200"/>
            <a:ext cx="11277600" cy="4480560"/>
          </a:xfrm>
        </p:spPr>
        <p:txBody>
          <a:bodyPr lIns="0" tIns="0" rIns="0" bIns="0"/>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2FF91873-D986-AAF7-6898-C3FBF9F469BF}"/>
              </a:ext>
            </a:extLst>
          </p:cNvPr>
          <p:cNvSpPr>
            <a:spLocks noGrp="1"/>
          </p:cNvSpPr>
          <p:nvPr>
            <p:ph type="dt" sz="half" idx="10"/>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8" name="Footer Placeholder 7">
            <a:extLst>
              <a:ext uri="{FF2B5EF4-FFF2-40B4-BE49-F238E27FC236}">
                <a16:creationId xmlns:a16="http://schemas.microsoft.com/office/drawing/2014/main" id="{6D389951-5CC9-03E0-42C5-1FAC0E12B04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99CA73D-23BC-B8C7-BC95-0F3E18F9767E}"/>
              </a:ext>
            </a:extLst>
          </p:cNvPr>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830474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 Column Slid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B0DA6C0-4484-C56A-776A-6FA837F2A23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7187AD-CA01-87AD-9FEF-C9A4120E4B9B}"/>
              </a:ext>
            </a:extLst>
          </p:cNvPr>
          <p:cNvSpPr>
            <a:spLocks noGrp="1"/>
          </p:cNvSpPr>
          <p:nvPr>
            <p:ph sz="half" idx="1"/>
          </p:nvPr>
        </p:nvSpPr>
        <p:spPr>
          <a:xfrm>
            <a:off x="457200" y="1600200"/>
            <a:ext cx="5486400" cy="4470400"/>
          </a:xfrm>
        </p:spPr>
        <p:txBody>
          <a:bodyPr lIns="0" tIns="0" rIns="0" bIns="0"/>
          <a:lstStyle>
            <a:lvl1pPr>
              <a:defRPr lang="en-US" sz="2400"/>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B69463C-C797-41ED-70DD-F1CC3677178A}"/>
              </a:ext>
            </a:extLst>
          </p:cNvPr>
          <p:cNvSpPr>
            <a:spLocks noGrp="1"/>
          </p:cNvSpPr>
          <p:nvPr>
            <p:ph sz="half" idx="2"/>
          </p:nvPr>
        </p:nvSpPr>
        <p:spPr>
          <a:xfrm>
            <a:off x="6248400" y="1600200"/>
            <a:ext cx="5486400" cy="4470400"/>
          </a:xfrm>
        </p:spPr>
        <p:txBody>
          <a:bodyPr lIns="0" tIns="0" rIns="0" bIns="0"/>
          <a:lstStyle>
            <a:lvl1pPr>
              <a:defRPr lang="en-US" sz="2400"/>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41D812CB-8E7D-71AC-CE7A-98B64C3C50EB}"/>
              </a:ext>
            </a:extLst>
          </p:cNvPr>
          <p:cNvSpPr>
            <a:spLocks noGrp="1"/>
          </p:cNvSpPr>
          <p:nvPr>
            <p:ph type="dt" sz="half" idx="10"/>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6" name="Footer Placeholder 5">
            <a:extLst>
              <a:ext uri="{FF2B5EF4-FFF2-40B4-BE49-F238E27FC236}">
                <a16:creationId xmlns:a16="http://schemas.microsoft.com/office/drawing/2014/main" id="{4681D872-15F3-1BE8-6B02-1D0A12CCB9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8ABDD0-6C84-FA8C-7F01-C8005890AB65}"/>
              </a:ext>
            </a:extLst>
          </p:cNvPr>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9181295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Wid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B0DA6C0-4484-C56A-776A-6FA837F2A23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7187AD-CA01-87AD-9FEF-C9A4120E4B9B}"/>
              </a:ext>
            </a:extLst>
          </p:cNvPr>
          <p:cNvSpPr>
            <a:spLocks noGrp="1"/>
          </p:cNvSpPr>
          <p:nvPr>
            <p:ph sz="half" idx="1"/>
          </p:nvPr>
        </p:nvSpPr>
        <p:spPr>
          <a:xfrm>
            <a:off x="457200" y="1600200"/>
            <a:ext cx="7406640" cy="4470400"/>
          </a:xfrm>
        </p:spPr>
        <p:txBody>
          <a:bodyPr lIns="0" tIns="0" rIns="0" bIns="0"/>
          <a:lstStyle>
            <a:lvl1pPr>
              <a:defRPr lang="en-US"/>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B69463C-C797-41ED-70DD-F1CC3677178A}"/>
              </a:ext>
            </a:extLst>
          </p:cNvPr>
          <p:cNvSpPr>
            <a:spLocks noGrp="1"/>
          </p:cNvSpPr>
          <p:nvPr>
            <p:ph sz="half" idx="2"/>
          </p:nvPr>
        </p:nvSpPr>
        <p:spPr>
          <a:xfrm>
            <a:off x="8199120" y="1600200"/>
            <a:ext cx="3535680" cy="4470400"/>
          </a:xfrm>
        </p:spPr>
        <p:txBody>
          <a:bodyPr lIns="0" tIns="0" rIns="0" bIns="0"/>
          <a:lstStyle>
            <a:lvl1pPr>
              <a:defRPr lang="en-US"/>
            </a:lvl1pPr>
            <a:lvl2pPr>
              <a:defRPr lang="en-US" sz="1600" b="0" i="0" kern="1200" dirty="0">
                <a:solidFill>
                  <a:schemeClr val="tx1"/>
                </a:solidFill>
                <a:latin typeface="+mn-lt"/>
                <a:ea typeface="+mn-ea"/>
                <a:cs typeface="+mn-cs"/>
              </a:defRPr>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740137CD-7F21-B9EB-A58C-CB548C954B01}"/>
              </a:ext>
            </a:extLst>
          </p:cNvPr>
          <p:cNvSpPr>
            <a:spLocks noGrp="1"/>
          </p:cNvSpPr>
          <p:nvPr>
            <p:ph type="dt" sz="half" idx="10"/>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9" name="Footer Placeholder 8">
            <a:extLst>
              <a:ext uri="{FF2B5EF4-FFF2-40B4-BE49-F238E27FC236}">
                <a16:creationId xmlns:a16="http://schemas.microsoft.com/office/drawing/2014/main" id="{9A9EB578-EB3A-1643-D1BD-7CD6A93A5882}"/>
              </a:ext>
            </a:extLst>
          </p:cNvPr>
          <p:cNvSpPr>
            <a:spLocks noGrp="1"/>
          </p:cNvSpPr>
          <p:nvPr>
            <p:ph type="ftr" sz="quarter" idx="11"/>
          </p:nvPr>
        </p:nvSpPr>
        <p:spPr/>
        <p:txBody>
          <a:bodyPr/>
          <a:lstStyle/>
          <a:p>
            <a:endParaRPr lang="en-US"/>
          </a:p>
        </p:txBody>
      </p:sp>
      <p:sp>
        <p:nvSpPr>
          <p:cNvPr id="10" name="Slide Number Placeholder 9">
            <a:extLst>
              <a:ext uri="{FF2B5EF4-FFF2-40B4-BE49-F238E27FC236}">
                <a16:creationId xmlns:a16="http://schemas.microsoft.com/office/drawing/2014/main" id="{5E6EC10C-158A-C79E-CF49-5B3046B500FC}"/>
              </a:ext>
            </a:extLst>
          </p:cNvPr>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5568982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Narrow">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B0DA6C0-4484-C56A-776A-6FA837F2A23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7187AD-CA01-87AD-9FEF-C9A4120E4B9B}"/>
              </a:ext>
            </a:extLst>
          </p:cNvPr>
          <p:cNvSpPr>
            <a:spLocks noGrp="1"/>
          </p:cNvSpPr>
          <p:nvPr>
            <p:ph sz="half" idx="1"/>
          </p:nvPr>
        </p:nvSpPr>
        <p:spPr>
          <a:xfrm>
            <a:off x="457200" y="1600200"/>
            <a:ext cx="3535680" cy="4470400"/>
          </a:xfrm>
        </p:spPr>
        <p:txBody>
          <a:bodyPr lIns="0" tIns="0" rIns="0" bIns="0"/>
          <a:lstStyle>
            <a:lvl1pPr>
              <a:defRPr lang="en-US"/>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B69463C-C797-41ED-70DD-F1CC3677178A}"/>
              </a:ext>
            </a:extLst>
          </p:cNvPr>
          <p:cNvSpPr>
            <a:spLocks noGrp="1"/>
          </p:cNvSpPr>
          <p:nvPr>
            <p:ph sz="half" idx="2"/>
          </p:nvPr>
        </p:nvSpPr>
        <p:spPr>
          <a:xfrm>
            <a:off x="4328160" y="1600200"/>
            <a:ext cx="7406640" cy="4470400"/>
          </a:xfrm>
        </p:spPr>
        <p:txBody>
          <a:bodyPr lIns="0" tIns="0" rIns="0" bIns="0"/>
          <a:lstStyle>
            <a:lvl1pPr>
              <a:defRPr lang="en-US"/>
            </a:lvl1pPr>
            <a:lvl2pPr>
              <a:defRPr lang="en-US" sz="1600" b="0" i="0" kern="1200" dirty="0">
                <a:solidFill>
                  <a:schemeClr val="tx1"/>
                </a:solidFill>
                <a:latin typeface="+mn-lt"/>
                <a:ea typeface="+mn-ea"/>
                <a:cs typeface="+mn-cs"/>
              </a:defRPr>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740137CD-7F21-B9EB-A58C-CB548C954B01}"/>
              </a:ext>
            </a:extLst>
          </p:cNvPr>
          <p:cNvSpPr>
            <a:spLocks noGrp="1"/>
          </p:cNvSpPr>
          <p:nvPr>
            <p:ph type="dt" sz="half" idx="10"/>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9" name="Footer Placeholder 8">
            <a:extLst>
              <a:ext uri="{FF2B5EF4-FFF2-40B4-BE49-F238E27FC236}">
                <a16:creationId xmlns:a16="http://schemas.microsoft.com/office/drawing/2014/main" id="{9A9EB578-EB3A-1643-D1BD-7CD6A93A5882}"/>
              </a:ext>
            </a:extLst>
          </p:cNvPr>
          <p:cNvSpPr>
            <a:spLocks noGrp="1"/>
          </p:cNvSpPr>
          <p:nvPr>
            <p:ph type="ftr" sz="quarter" idx="11"/>
          </p:nvPr>
        </p:nvSpPr>
        <p:spPr/>
        <p:txBody>
          <a:bodyPr/>
          <a:lstStyle/>
          <a:p>
            <a:endParaRPr lang="en-US"/>
          </a:p>
        </p:txBody>
      </p:sp>
      <p:sp>
        <p:nvSpPr>
          <p:cNvPr id="10" name="Slide Number Placeholder 9">
            <a:extLst>
              <a:ext uri="{FF2B5EF4-FFF2-40B4-BE49-F238E27FC236}">
                <a16:creationId xmlns:a16="http://schemas.microsoft.com/office/drawing/2014/main" id="{5E6EC10C-158A-C79E-CF49-5B3046B500FC}"/>
              </a:ext>
            </a:extLst>
          </p:cNvPr>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0639550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Column Slid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E0D81FF-0A65-2162-07B3-150760B6CB77}"/>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7187AD-CA01-87AD-9FEF-C9A4120E4B9B}"/>
              </a:ext>
            </a:extLst>
          </p:cNvPr>
          <p:cNvSpPr>
            <a:spLocks noGrp="1"/>
          </p:cNvSpPr>
          <p:nvPr>
            <p:ph sz="half" idx="1"/>
          </p:nvPr>
        </p:nvSpPr>
        <p:spPr>
          <a:xfrm>
            <a:off x="457200" y="1600200"/>
            <a:ext cx="3535680" cy="4451227"/>
          </a:xfrm>
        </p:spPr>
        <p:txBody>
          <a:bodyPr lIns="0" tIns="0" rIns="0" bIns="0"/>
          <a:lstStyle>
            <a:lvl1pPr>
              <a:defRPr lang="en-US" sz="2400" dirty="0"/>
            </a:lvl1pPr>
            <a:lvl2pPr>
              <a:defRPr lang="en-US" sz="1600" dirty="0"/>
            </a:lvl2pPr>
            <a:lvl3pPr marL="228600" indent="-228600">
              <a:defRPr lang="en-US" sz="1600" b="0" i="0" kern="1200" dirty="0">
                <a:solidFill>
                  <a:schemeClr val="tx1"/>
                </a:solidFill>
                <a:latin typeface="+mn-lt"/>
                <a:ea typeface="+mn-ea"/>
                <a:cs typeface="+mn-cs"/>
              </a:defRPr>
            </a:lvl3pPr>
            <a:lvl4pPr>
              <a:defRPr lang="en-US" sz="1600" dirty="0"/>
            </a:lvl4pPr>
            <a:lvl5pPr>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B69463C-C797-41ED-70DD-F1CC3677178A}"/>
              </a:ext>
            </a:extLst>
          </p:cNvPr>
          <p:cNvSpPr>
            <a:spLocks noGrp="1"/>
          </p:cNvSpPr>
          <p:nvPr>
            <p:ph sz="half" idx="2"/>
          </p:nvPr>
        </p:nvSpPr>
        <p:spPr>
          <a:xfrm>
            <a:off x="4328160" y="1600200"/>
            <a:ext cx="3535680" cy="4451227"/>
          </a:xfrm>
        </p:spPr>
        <p:txBody>
          <a:bodyPr lIns="0" tIns="0" rIns="0" bIns="0"/>
          <a:lstStyle>
            <a:lvl1pPr>
              <a:defRPr lang="en-US" sz="2400" dirty="0"/>
            </a:lvl1pPr>
            <a:lvl2pPr>
              <a:defRPr lang="en-US" sz="1600" dirty="0"/>
            </a:lvl2pPr>
            <a:lvl3pPr>
              <a:defRPr lang="en-US" sz="1600" dirty="0"/>
            </a:lvl3pPr>
            <a:lvl4pPr>
              <a:defRPr lang="en-US" sz="1600" dirty="0"/>
            </a:lvl4pPr>
            <a:lvl5pPr>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Content Placeholder 3">
            <a:extLst>
              <a:ext uri="{FF2B5EF4-FFF2-40B4-BE49-F238E27FC236}">
                <a16:creationId xmlns:a16="http://schemas.microsoft.com/office/drawing/2014/main" id="{DAAB039A-2A46-9C6A-499B-FE027AE1EFA5}"/>
              </a:ext>
            </a:extLst>
          </p:cNvPr>
          <p:cNvSpPr>
            <a:spLocks noGrp="1"/>
          </p:cNvSpPr>
          <p:nvPr>
            <p:ph sz="half" idx="13"/>
          </p:nvPr>
        </p:nvSpPr>
        <p:spPr>
          <a:xfrm>
            <a:off x="8199120" y="1600200"/>
            <a:ext cx="3535680" cy="4451227"/>
          </a:xfrm>
        </p:spPr>
        <p:txBody>
          <a:bodyPr lIns="0" tIns="0" rIns="0" bIns="0"/>
          <a:lstStyle>
            <a:lvl1pPr>
              <a:defRPr lang="en-US" sz="2400" dirty="0"/>
            </a:lvl1pPr>
            <a:lvl2pPr>
              <a:defRPr lang="en-US" sz="1600" dirty="0"/>
            </a:lvl2pPr>
            <a:lvl3pPr>
              <a:defRPr lang="en-US" sz="1600" dirty="0"/>
            </a:lvl3pPr>
            <a:lvl4pPr>
              <a:defRPr lang="en-US" sz="1600" dirty="0"/>
            </a:lvl4pPr>
            <a:lvl5pPr>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1377BE34-923F-9254-34FB-C8AB2524E7DE}"/>
              </a:ext>
            </a:extLst>
          </p:cNvPr>
          <p:cNvSpPr>
            <a:spLocks noGrp="1"/>
          </p:cNvSpPr>
          <p:nvPr>
            <p:ph type="dt" sz="half" idx="14"/>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9" name="Footer Placeholder 8">
            <a:extLst>
              <a:ext uri="{FF2B5EF4-FFF2-40B4-BE49-F238E27FC236}">
                <a16:creationId xmlns:a16="http://schemas.microsoft.com/office/drawing/2014/main" id="{2C0D07D5-A0BA-787A-1280-CEC4F8E9F614}"/>
              </a:ext>
            </a:extLst>
          </p:cNvPr>
          <p:cNvSpPr>
            <a:spLocks noGrp="1"/>
          </p:cNvSpPr>
          <p:nvPr>
            <p:ph type="ftr" sz="quarter" idx="15"/>
          </p:nvPr>
        </p:nvSpPr>
        <p:spPr/>
        <p:txBody>
          <a:bodyPr/>
          <a:lstStyle/>
          <a:p>
            <a:endParaRPr lang="en-US"/>
          </a:p>
        </p:txBody>
      </p:sp>
      <p:sp>
        <p:nvSpPr>
          <p:cNvPr id="10" name="Slide Number Placeholder 9">
            <a:extLst>
              <a:ext uri="{FF2B5EF4-FFF2-40B4-BE49-F238E27FC236}">
                <a16:creationId xmlns:a16="http://schemas.microsoft.com/office/drawing/2014/main" id="{967C5CCE-27AD-BA28-DDC6-F907DD2DCF6C}"/>
              </a:ext>
            </a:extLst>
          </p:cNvPr>
          <p:cNvSpPr>
            <a:spLocks noGrp="1"/>
          </p:cNvSpPr>
          <p:nvPr>
            <p:ph type="sldNum" sz="quarter" idx="16"/>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789882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hree Content with Graphics">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B27039F-CC83-8E0A-5117-610388192F38}"/>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7187AD-CA01-87AD-9FEF-C9A4120E4B9B}"/>
              </a:ext>
            </a:extLst>
          </p:cNvPr>
          <p:cNvSpPr>
            <a:spLocks noGrp="1"/>
          </p:cNvSpPr>
          <p:nvPr>
            <p:ph sz="half" idx="1"/>
          </p:nvPr>
        </p:nvSpPr>
        <p:spPr>
          <a:xfrm>
            <a:off x="457200" y="3428999"/>
            <a:ext cx="3060583" cy="2468880"/>
          </a:xfrm>
        </p:spPr>
        <p:txBody>
          <a:bodyPr lIns="0" tIns="0" rIns="0" bIns="0"/>
          <a:lstStyle>
            <a:lvl1pPr algn="l">
              <a:defRPr lang="en-US" sz="2200" spc="-27" baseline="0" dirty="0">
                <a:solidFill>
                  <a:schemeClr val="tx2"/>
                </a:solidFill>
                <a:latin typeface="+mj-lt"/>
              </a:defRPr>
            </a:lvl1pPr>
            <a:lvl2pPr marL="6351" indent="0" algn="l">
              <a:buNone/>
              <a:defRPr lang="en-US" sz="1800" dirty="0"/>
            </a:lvl2pPr>
            <a:lvl3pPr marL="168275" indent="-168275" algn="l">
              <a:buFont typeface="Arial" panose="020B0604020202020204" pitchFamily="34" charset="0"/>
              <a:buChar char="•"/>
              <a:defRPr lang="en-US" sz="1800" dirty="0"/>
            </a:lvl3pPr>
          </a:lstStyle>
          <a:p>
            <a:pPr lvl="0"/>
            <a:r>
              <a:rPr lang="en-US"/>
              <a:t>Click to edit Master text styles</a:t>
            </a:r>
          </a:p>
          <a:p>
            <a:pPr lvl="1"/>
            <a:r>
              <a:rPr lang="en-US"/>
              <a:t>Second level</a:t>
            </a:r>
          </a:p>
          <a:p>
            <a:pPr lvl="2"/>
            <a:r>
              <a:rPr lang="en-US"/>
              <a:t>Third level</a:t>
            </a:r>
          </a:p>
        </p:txBody>
      </p:sp>
      <p:sp>
        <p:nvSpPr>
          <p:cNvPr id="7" name="Content Placeholder 2">
            <a:extLst>
              <a:ext uri="{FF2B5EF4-FFF2-40B4-BE49-F238E27FC236}">
                <a16:creationId xmlns:a16="http://schemas.microsoft.com/office/drawing/2014/main" id="{C820B4FB-1522-7176-569D-9E59E3E108CC}"/>
              </a:ext>
            </a:extLst>
          </p:cNvPr>
          <p:cNvSpPr>
            <a:spLocks noGrp="1"/>
          </p:cNvSpPr>
          <p:nvPr>
            <p:ph sz="half" idx="17"/>
          </p:nvPr>
        </p:nvSpPr>
        <p:spPr>
          <a:xfrm>
            <a:off x="4328160" y="3428999"/>
            <a:ext cx="3060583" cy="2468880"/>
          </a:xfrm>
        </p:spPr>
        <p:txBody>
          <a:bodyPr lIns="0" tIns="0" rIns="0" bIns="0"/>
          <a:lstStyle>
            <a:lvl1pPr algn="l">
              <a:defRPr lang="en-US" sz="2200" spc="-27" baseline="0" dirty="0">
                <a:solidFill>
                  <a:schemeClr val="tx2"/>
                </a:solidFill>
                <a:latin typeface="+mj-lt"/>
              </a:defRPr>
            </a:lvl1pPr>
            <a:lvl2pPr marL="6351" indent="0" algn="l">
              <a:buNone/>
              <a:defRPr lang="en-US" sz="1800" dirty="0"/>
            </a:lvl2pPr>
            <a:lvl3pPr marL="168275" indent="-168275" algn="l">
              <a:buFont typeface="Arial" panose="020B0604020202020204" pitchFamily="34" charset="0"/>
              <a:buChar char="•"/>
              <a:defRPr lang="en-US" sz="1800" dirty="0"/>
            </a:lvl3pPr>
          </a:lstStyle>
          <a:p>
            <a:pPr lvl="0"/>
            <a:r>
              <a:rPr lang="en-US"/>
              <a:t>Click to edit Master text styles</a:t>
            </a:r>
          </a:p>
          <a:p>
            <a:pPr lvl="1"/>
            <a:r>
              <a:rPr lang="en-US"/>
              <a:t>Second level</a:t>
            </a:r>
          </a:p>
          <a:p>
            <a:pPr lvl="2"/>
            <a:r>
              <a:rPr lang="en-US"/>
              <a:t>Third level</a:t>
            </a:r>
          </a:p>
        </p:txBody>
      </p:sp>
      <p:sp>
        <p:nvSpPr>
          <p:cNvPr id="10" name="Content Placeholder 2">
            <a:extLst>
              <a:ext uri="{FF2B5EF4-FFF2-40B4-BE49-F238E27FC236}">
                <a16:creationId xmlns:a16="http://schemas.microsoft.com/office/drawing/2014/main" id="{D33E50EF-14FD-C65A-99AC-1D0EFFB4E119}"/>
              </a:ext>
            </a:extLst>
          </p:cNvPr>
          <p:cNvSpPr>
            <a:spLocks noGrp="1"/>
          </p:cNvSpPr>
          <p:nvPr>
            <p:ph sz="half" idx="18"/>
          </p:nvPr>
        </p:nvSpPr>
        <p:spPr>
          <a:xfrm>
            <a:off x="8199119" y="3428999"/>
            <a:ext cx="3060583" cy="2468880"/>
          </a:xfrm>
        </p:spPr>
        <p:txBody>
          <a:bodyPr lIns="0" tIns="0" rIns="0" bIns="0"/>
          <a:lstStyle>
            <a:lvl1pPr algn="l">
              <a:defRPr lang="en-US" sz="2200" spc="-27" baseline="0" dirty="0">
                <a:solidFill>
                  <a:schemeClr val="tx2"/>
                </a:solidFill>
                <a:latin typeface="+mj-lt"/>
              </a:defRPr>
            </a:lvl1pPr>
            <a:lvl2pPr marL="6351" indent="0" algn="l">
              <a:buNone/>
              <a:defRPr lang="en-US" sz="1800" dirty="0"/>
            </a:lvl2pPr>
            <a:lvl3pPr marL="168275" indent="-168275" algn="l">
              <a:buFont typeface="Arial" panose="020B0604020202020204" pitchFamily="34" charset="0"/>
              <a:buChar char="•"/>
              <a:defRPr lang="en-US" sz="1800" dirty="0"/>
            </a:lvl3pPr>
          </a:lstStyle>
          <a:p>
            <a:pPr lvl="0"/>
            <a:r>
              <a:rPr lang="en-US"/>
              <a:t>Click to edit Master text styles</a:t>
            </a:r>
          </a:p>
          <a:p>
            <a:pPr lvl="1"/>
            <a:r>
              <a:rPr lang="en-US"/>
              <a:t>Second level</a:t>
            </a:r>
          </a:p>
          <a:p>
            <a:pPr lvl="2"/>
            <a:r>
              <a:rPr lang="en-US"/>
              <a:t>Third level</a:t>
            </a:r>
          </a:p>
        </p:txBody>
      </p:sp>
      <p:sp>
        <p:nvSpPr>
          <p:cNvPr id="2" name="Date Placeholder 1">
            <a:extLst>
              <a:ext uri="{FF2B5EF4-FFF2-40B4-BE49-F238E27FC236}">
                <a16:creationId xmlns:a16="http://schemas.microsoft.com/office/drawing/2014/main" id="{0C88916D-B35C-0A17-BB22-2640B3164F1C}"/>
              </a:ext>
            </a:extLst>
          </p:cNvPr>
          <p:cNvSpPr>
            <a:spLocks noGrp="1"/>
          </p:cNvSpPr>
          <p:nvPr>
            <p:ph type="dt" sz="half" idx="19"/>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4" name="Footer Placeholder 3">
            <a:extLst>
              <a:ext uri="{FF2B5EF4-FFF2-40B4-BE49-F238E27FC236}">
                <a16:creationId xmlns:a16="http://schemas.microsoft.com/office/drawing/2014/main" id="{ADD71CB3-DE5E-F1C3-73D9-A00C873A266C}"/>
              </a:ext>
            </a:extLst>
          </p:cNvPr>
          <p:cNvSpPr>
            <a:spLocks noGrp="1"/>
          </p:cNvSpPr>
          <p:nvPr>
            <p:ph type="ftr" sz="quarter" idx="20"/>
          </p:nvPr>
        </p:nvSpPr>
        <p:spPr/>
        <p:txBody>
          <a:bodyPr/>
          <a:lstStyle/>
          <a:p>
            <a:endParaRPr lang="en-US"/>
          </a:p>
        </p:txBody>
      </p:sp>
      <p:sp>
        <p:nvSpPr>
          <p:cNvPr id="11" name="Slide Number Placeholder 10">
            <a:extLst>
              <a:ext uri="{FF2B5EF4-FFF2-40B4-BE49-F238E27FC236}">
                <a16:creationId xmlns:a16="http://schemas.microsoft.com/office/drawing/2014/main" id="{7C7FC30E-35CF-19AC-2CE0-75BA4B0A76BC}"/>
              </a:ext>
            </a:extLst>
          </p:cNvPr>
          <p:cNvSpPr>
            <a:spLocks noGrp="1"/>
          </p:cNvSpPr>
          <p:nvPr>
            <p:ph type="sldNum" sz="quarter" idx="21"/>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02536322"/>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4 Column Slide">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5CEF7E6-64A7-C64D-31D2-EE5E3BB8BB81}"/>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7187AD-CA01-87AD-9FEF-C9A4120E4B9B}"/>
              </a:ext>
            </a:extLst>
          </p:cNvPr>
          <p:cNvSpPr>
            <a:spLocks noGrp="1"/>
          </p:cNvSpPr>
          <p:nvPr>
            <p:ph sz="half" idx="1"/>
          </p:nvPr>
        </p:nvSpPr>
        <p:spPr>
          <a:xfrm>
            <a:off x="457200" y="1600200"/>
            <a:ext cx="2560320" cy="4470400"/>
          </a:xfrm>
        </p:spPr>
        <p:txBody>
          <a:bodyPr lIns="0" tIns="0" rIns="0" bIns="0"/>
          <a:lstStyle>
            <a:lvl1pPr>
              <a:defRPr lang="en-US" sz="2200" dirty="0"/>
            </a:lvl1pPr>
            <a:lvl2pPr>
              <a:defRPr lang="en-US" sz="2200" dirty="0"/>
            </a:lvl2pPr>
            <a:lvl3pPr>
              <a:defRPr lang="en-US" sz="1600" dirty="0"/>
            </a:lvl3pPr>
            <a:lvl4pPr>
              <a:defRPr lang="en-US" sz="1600"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E61BA177-CBD6-F7F4-170D-F2450DF730C6}"/>
              </a:ext>
            </a:extLst>
          </p:cNvPr>
          <p:cNvSpPr>
            <a:spLocks noGrp="1"/>
          </p:cNvSpPr>
          <p:nvPr>
            <p:ph sz="half" idx="18"/>
          </p:nvPr>
        </p:nvSpPr>
        <p:spPr>
          <a:xfrm>
            <a:off x="3362960" y="1600200"/>
            <a:ext cx="2560320" cy="4470400"/>
          </a:xfrm>
        </p:spPr>
        <p:txBody>
          <a:bodyPr lIns="0" tIns="0" rIns="0" bIns="0"/>
          <a:lstStyle>
            <a:lvl1pPr>
              <a:defRPr lang="en-US" sz="2200" dirty="0"/>
            </a:lvl1pPr>
            <a:lvl2pPr>
              <a:defRPr lang="en-US" sz="2200" dirty="0"/>
            </a:lvl2pPr>
            <a:lvl3pPr>
              <a:defRPr lang="en-US" sz="1600" dirty="0"/>
            </a:lvl3pPr>
            <a:lvl4pPr>
              <a:defRPr lang="en-US" sz="1600"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a:extLst>
              <a:ext uri="{FF2B5EF4-FFF2-40B4-BE49-F238E27FC236}">
                <a16:creationId xmlns:a16="http://schemas.microsoft.com/office/drawing/2014/main" id="{94E1C8D4-AE84-CBF4-3854-C746E8A94D25}"/>
              </a:ext>
            </a:extLst>
          </p:cNvPr>
          <p:cNvSpPr>
            <a:spLocks noGrp="1"/>
          </p:cNvSpPr>
          <p:nvPr>
            <p:ph sz="half" idx="19"/>
          </p:nvPr>
        </p:nvSpPr>
        <p:spPr>
          <a:xfrm>
            <a:off x="6268720" y="1600200"/>
            <a:ext cx="2560320" cy="4470400"/>
          </a:xfrm>
        </p:spPr>
        <p:txBody>
          <a:bodyPr lIns="0" tIns="0" rIns="0" bIns="0"/>
          <a:lstStyle>
            <a:lvl1pPr>
              <a:defRPr lang="en-US" sz="2200" dirty="0"/>
            </a:lvl1pPr>
            <a:lvl2pPr>
              <a:defRPr lang="en-US" sz="2200" dirty="0"/>
            </a:lvl2pPr>
            <a:lvl3pPr>
              <a:defRPr lang="en-US" sz="1600" dirty="0"/>
            </a:lvl3pPr>
            <a:lvl4pPr>
              <a:defRPr lang="en-US" sz="1600"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6CA086A8-357A-87DE-6382-064AC58E8477}"/>
              </a:ext>
            </a:extLst>
          </p:cNvPr>
          <p:cNvSpPr>
            <a:spLocks noGrp="1"/>
          </p:cNvSpPr>
          <p:nvPr>
            <p:ph sz="half" idx="20"/>
          </p:nvPr>
        </p:nvSpPr>
        <p:spPr>
          <a:xfrm>
            <a:off x="9174480" y="1600200"/>
            <a:ext cx="2560320" cy="4470400"/>
          </a:xfrm>
        </p:spPr>
        <p:txBody>
          <a:bodyPr lIns="0" tIns="0" rIns="0" bIns="0"/>
          <a:lstStyle>
            <a:lvl1pPr>
              <a:defRPr lang="en-US" sz="2200" dirty="0"/>
            </a:lvl1pPr>
            <a:lvl2pPr>
              <a:defRPr lang="en-US" sz="2200" dirty="0"/>
            </a:lvl2pPr>
            <a:lvl3pPr>
              <a:defRPr lang="en-US" sz="1600" dirty="0"/>
            </a:lvl3pPr>
            <a:lvl4pPr>
              <a:defRPr lang="en-US" sz="1600"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3E93FB67-BC3A-05BF-2185-59E0A189A9B0}"/>
              </a:ext>
            </a:extLst>
          </p:cNvPr>
          <p:cNvSpPr>
            <a:spLocks noGrp="1"/>
          </p:cNvSpPr>
          <p:nvPr>
            <p:ph type="dt" sz="half" idx="21"/>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4" name="Footer Placeholder 3">
            <a:extLst>
              <a:ext uri="{FF2B5EF4-FFF2-40B4-BE49-F238E27FC236}">
                <a16:creationId xmlns:a16="http://schemas.microsoft.com/office/drawing/2014/main" id="{74E3C0F6-CA62-C579-4980-491818324502}"/>
              </a:ext>
            </a:extLst>
          </p:cNvPr>
          <p:cNvSpPr>
            <a:spLocks noGrp="1"/>
          </p:cNvSpPr>
          <p:nvPr>
            <p:ph type="ftr" sz="quarter" idx="22"/>
          </p:nvPr>
        </p:nvSpPr>
        <p:spPr/>
        <p:txBody>
          <a:bodyPr/>
          <a:lstStyle/>
          <a:p>
            <a:endParaRPr lang="en-US"/>
          </a:p>
        </p:txBody>
      </p:sp>
      <p:sp>
        <p:nvSpPr>
          <p:cNvPr id="5" name="Slide Number Placeholder 4">
            <a:extLst>
              <a:ext uri="{FF2B5EF4-FFF2-40B4-BE49-F238E27FC236}">
                <a16:creationId xmlns:a16="http://schemas.microsoft.com/office/drawing/2014/main" id="{507AC8DC-FB6E-F244-8740-362FE0D05B55}"/>
              </a:ext>
            </a:extLst>
          </p:cNvPr>
          <p:cNvSpPr>
            <a:spLocks noGrp="1"/>
          </p:cNvSpPr>
          <p:nvPr>
            <p:ph type="sldNum" sz="quarter" idx="23"/>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119078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Sun">
    <p:spTree>
      <p:nvGrpSpPr>
        <p:cNvPr id="1" name=""/>
        <p:cNvGrpSpPr/>
        <p:nvPr/>
      </p:nvGrpSpPr>
      <p:grpSpPr>
        <a:xfrm>
          <a:off x="0" y="0"/>
          <a:ext cx="0" cy="0"/>
          <a:chOff x="0" y="0"/>
          <a:chExt cx="0" cy="0"/>
        </a:xfrm>
      </p:grpSpPr>
      <p:pic>
        <p:nvPicPr>
          <p:cNvPr id="4" name="object 2">
            <a:extLst>
              <a:ext uri="{FF2B5EF4-FFF2-40B4-BE49-F238E27FC236}">
                <a16:creationId xmlns:a16="http://schemas.microsoft.com/office/drawing/2014/main" id="{DA703240-2E4E-53E4-3A77-95FEB72F42EF}"/>
              </a:ext>
            </a:extLst>
          </p:cNvPr>
          <p:cNvPicPr/>
          <p:nvPr/>
        </p:nvPicPr>
        <p:blipFill>
          <a:blip r:embed="rId2" cstate="print"/>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685800" y="2257280"/>
            <a:ext cx="9372599" cy="1828800"/>
          </a:xfrm>
          <a:prstGeom prst="rect">
            <a:avLst/>
          </a:prstGeom>
        </p:spPr>
        <p:txBody>
          <a:bodyPr anchor="b">
            <a:normAutofit/>
          </a:bodyPr>
          <a:lstStyle>
            <a:lvl1pPr algn="l">
              <a:lnSpc>
                <a:spcPct val="100000"/>
              </a:lnSpc>
              <a:defRPr sz="4800" b="0">
                <a:solidFill>
                  <a:schemeClr val="tx2"/>
                </a:solidFill>
              </a:defRPr>
            </a:lvl1pPr>
          </a:lstStyle>
          <a:p>
            <a:r>
              <a:rPr lang="en-US" dirty="0"/>
              <a:t>Click to edit title two lines preferred</a:t>
            </a:r>
          </a:p>
        </p:txBody>
      </p:sp>
      <p:sp>
        <p:nvSpPr>
          <p:cNvPr id="3" name="Subtitle 2"/>
          <p:cNvSpPr>
            <a:spLocks noGrp="1"/>
          </p:cNvSpPr>
          <p:nvPr>
            <p:ph type="subTitle" idx="1" hasCustomPrompt="1"/>
          </p:nvPr>
        </p:nvSpPr>
        <p:spPr>
          <a:xfrm>
            <a:off x="685800" y="4389120"/>
            <a:ext cx="9372602" cy="914400"/>
          </a:xfrm>
          <a:prstGeom prst="rect">
            <a:avLst/>
          </a:prstGeom>
        </p:spPr>
        <p:txBody>
          <a:bodyPr>
            <a:noAutofit/>
          </a:bodyPr>
          <a:lstStyle>
            <a:lvl1pPr marL="0" indent="0" algn="l">
              <a:lnSpc>
                <a:spcPct val="100000"/>
              </a:lnSpc>
              <a:buNone/>
              <a:defRPr sz="2400" b="0">
                <a:solidFill>
                  <a:schemeClr val="tx2"/>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subtitle</a:t>
            </a:r>
          </a:p>
        </p:txBody>
      </p:sp>
      <p:pic>
        <p:nvPicPr>
          <p:cNvPr id="16" name="Graphic 15">
            <a:extLst>
              <a:ext uri="{FF2B5EF4-FFF2-40B4-BE49-F238E27FC236}">
                <a16:creationId xmlns:a16="http://schemas.microsoft.com/office/drawing/2014/main" id="{C5CF6E73-EB6A-52F9-4C23-034B7680B5F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76815" y="634786"/>
            <a:ext cx="1920240" cy="1088543"/>
          </a:xfrm>
          <a:prstGeom prst="rect">
            <a:avLst/>
          </a:prstGeom>
        </p:spPr>
      </p:pic>
      <p:sp>
        <p:nvSpPr>
          <p:cNvPr id="18" name="Subtitle 2">
            <a:extLst>
              <a:ext uri="{FF2B5EF4-FFF2-40B4-BE49-F238E27FC236}">
                <a16:creationId xmlns:a16="http://schemas.microsoft.com/office/drawing/2014/main" id="{7277E724-5F41-A7B7-365E-EA37E96B9984}"/>
              </a:ext>
            </a:extLst>
          </p:cNvPr>
          <p:cNvSpPr txBox="1">
            <a:spLocks/>
          </p:cNvSpPr>
          <p:nvPr/>
        </p:nvSpPr>
        <p:spPr>
          <a:xfrm>
            <a:off x="685800" y="5834349"/>
            <a:ext cx="1561011" cy="388866"/>
          </a:xfrm>
          <a:prstGeom prst="rect">
            <a:avLst/>
          </a:prstGeom>
        </p:spPr>
        <p:txBody>
          <a:bodyPr lIns="0" tIns="0" rIns="0" bIns="0">
            <a:noAutofit/>
          </a:bodyPr>
          <a:lstStyle>
            <a:lvl1pPr marL="0" indent="0" algn="l" defTabSz="1219170" rtl="0" eaLnBrk="1" latinLnBrk="0" hangingPunct="1">
              <a:lnSpc>
                <a:spcPct val="90000"/>
              </a:lnSpc>
              <a:spcBef>
                <a:spcPts val="1333"/>
              </a:spcBef>
              <a:buFont typeface="Arial" panose="020B0604020202020204" pitchFamily="34" charset="0"/>
              <a:buNone/>
              <a:defRPr lang="en-US" sz="2800" b="0" i="0" kern="1200" spc="-30" baseline="0">
                <a:solidFill>
                  <a:schemeClr val="bg2"/>
                </a:solidFill>
                <a:latin typeface="+mn-lt"/>
                <a:ea typeface="+mn-ea"/>
                <a:cs typeface="+mn-cs"/>
              </a:defRPr>
            </a:lvl1pPr>
            <a:lvl2pPr marL="457189" indent="0" algn="ctr" defTabSz="1219170" rtl="0" eaLnBrk="1" latinLnBrk="0" hangingPunct="1">
              <a:lnSpc>
                <a:spcPct val="90000"/>
              </a:lnSpc>
              <a:spcBef>
                <a:spcPts val="667"/>
              </a:spcBef>
              <a:buFont typeface="Arial" panose="020B0604020202020204" pitchFamily="34" charset="0"/>
              <a:buNone/>
              <a:tabLst/>
              <a:defRPr lang="en-US" sz="2000" b="0" i="0" kern="1200">
                <a:solidFill>
                  <a:schemeClr val="tx1"/>
                </a:solidFill>
                <a:latin typeface="+mn-lt"/>
                <a:ea typeface="+mn-ea"/>
                <a:cs typeface="+mn-cs"/>
              </a:defRPr>
            </a:lvl2pPr>
            <a:lvl3pPr marL="914377" indent="0" algn="ctr" defTabSz="1219170" rtl="0" eaLnBrk="1" latinLnBrk="0" hangingPunct="1">
              <a:lnSpc>
                <a:spcPct val="90000"/>
              </a:lnSpc>
              <a:spcBef>
                <a:spcPts val="800"/>
              </a:spcBef>
              <a:buFont typeface="Source Sans Pro" panose="020B0503030403020204" pitchFamily="34" charset="0"/>
              <a:buNone/>
              <a:tabLst/>
              <a:defRPr lang="en-US" sz="1800" b="0" i="0" kern="1200">
                <a:solidFill>
                  <a:schemeClr val="tx1"/>
                </a:solidFill>
                <a:latin typeface="+mn-lt"/>
                <a:ea typeface="+mn-ea"/>
                <a:cs typeface="+mn-cs"/>
              </a:defRPr>
            </a:lvl3pPr>
            <a:lvl4pPr marL="1371566" indent="0" algn="ctr" defTabSz="1219170" rtl="0" eaLnBrk="1" latinLnBrk="0" hangingPunct="1">
              <a:lnSpc>
                <a:spcPct val="90000"/>
              </a:lnSpc>
              <a:spcBef>
                <a:spcPts val="667"/>
              </a:spcBef>
              <a:buFont typeface="Arial" panose="020B0604020202020204" pitchFamily="34" charset="0"/>
              <a:buNone/>
              <a:tabLst/>
              <a:defRPr lang="en-US" sz="1600" b="0" i="0" kern="1200">
                <a:solidFill>
                  <a:schemeClr val="tx1"/>
                </a:solidFill>
                <a:latin typeface="+mn-lt"/>
                <a:ea typeface="+mn-ea"/>
                <a:cs typeface="+mn-cs"/>
              </a:defRPr>
            </a:lvl4pPr>
            <a:lvl5pPr marL="1828754" indent="0" algn="ctr" defTabSz="1219170" rtl="0" eaLnBrk="1" latinLnBrk="0" hangingPunct="1">
              <a:lnSpc>
                <a:spcPct val="90000"/>
              </a:lnSpc>
              <a:spcBef>
                <a:spcPts val="667"/>
              </a:spcBef>
              <a:buFont typeface="System Font Regular"/>
              <a:buNone/>
              <a:tabLst/>
              <a:defRPr lang="en-US" sz="1600" b="0" i="0" kern="1200">
                <a:solidFill>
                  <a:schemeClr val="tx1"/>
                </a:solidFill>
                <a:latin typeface="+mn-lt"/>
                <a:ea typeface="+mn-ea"/>
                <a:cs typeface="+mn-cs"/>
              </a:defRPr>
            </a:lvl5pPr>
            <a:lvl6pPr marL="2285943" indent="0" algn="ctr" defTabSz="1219170" rtl="0" eaLnBrk="1" latinLnBrk="0" hangingPunct="1">
              <a:lnSpc>
                <a:spcPct val="90000"/>
              </a:lnSpc>
              <a:spcBef>
                <a:spcPts val="667"/>
              </a:spcBef>
              <a:buFont typeface="Arial" panose="020B0604020202020204" pitchFamily="34" charset="0"/>
              <a:buNone/>
              <a:defRPr lang="en-US" sz="1600" b="1" kern="1200" cap="all" baseline="0">
                <a:solidFill>
                  <a:schemeClr val="tx1"/>
                </a:solidFill>
                <a:latin typeface="+mn-lt"/>
                <a:ea typeface="+mn-ea"/>
                <a:cs typeface="+mn-cs"/>
              </a:defRPr>
            </a:lvl6pPr>
            <a:lvl7pPr marL="2743131" indent="0" algn="ctr" defTabSz="1219170" rtl="0" eaLnBrk="1" latinLnBrk="0" hangingPunct="1">
              <a:lnSpc>
                <a:spcPct val="90000"/>
              </a:lnSpc>
              <a:spcBef>
                <a:spcPts val="667"/>
              </a:spcBef>
              <a:buFont typeface="Arial" panose="020B0604020202020204" pitchFamily="34" charset="0"/>
              <a:buNone/>
              <a:defRPr sz="1600" kern="1200">
                <a:solidFill>
                  <a:schemeClr val="tx1"/>
                </a:solidFill>
                <a:latin typeface="+mn-lt"/>
                <a:ea typeface="+mn-ea"/>
                <a:cs typeface="+mn-cs"/>
              </a:defRPr>
            </a:lvl7pPr>
            <a:lvl8pPr marL="3200320" indent="0" algn="ctr" defTabSz="1219170" rtl="0" eaLnBrk="1" latinLnBrk="0" hangingPunct="1">
              <a:lnSpc>
                <a:spcPct val="90000"/>
              </a:lnSpc>
              <a:spcBef>
                <a:spcPts val="667"/>
              </a:spcBef>
              <a:buFont typeface="Arial" panose="020B0604020202020204" pitchFamily="34" charset="0"/>
              <a:buNone/>
              <a:defRPr sz="1600" kern="1200">
                <a:solidFill>
                  <a:schemeClr val="tx1"/>
                </a:solidFill>
                <a:latin typeface="+mn-lt"/>
                <a:ea typeface="+mn-ea"/>
                <a:cs typeface="+mn-cs"/>
              </a:defRPr>
            </a:lvl8pPr>
            <a:lvl9pPr marL="3657509" indent="0" algn="ctr" defTabSz="1219170" rtl="0" eaLnBrk="1" latinLnBrk="0" hangingPunct="1">
              <a:lnSpc>
                <a:spcPct val="90000"/>
              </a:lnSpc>
              <a:spcBef>
                <a:spcPts val="667"/>
              </a:spcBef>
              <a:buFont typeface="Arial" panose="020B0604020202020204" pitchFamily="34" charset="0"/>
              <a:buNone/>
              <a:defRPr sz="1600" kern="1200">
                <a:solidFill>
                  <a:schemeClr val="tx1"/>
                </a:solidFill>
                <a:latin typeface="+mn-lt"/>
                <a:ea typeface="+mn-ea"/>
                <a:cs typeface="+mn-cs"/>
              </a:defRPr>
            </a:lvl9pPr>
          </a:lstStyle>
          <a:p>
            <a:r>
              <a:rPr lang="en-US" sz="2200" dirty="0">
                <a:solidFill>
                  <a:schemeClr val="tx2"/>
                </a:solidFill>
              </a:rPr>
              <a:t>lucyrx.com</a:t>
            </a:r>
          </a:p>
        </p:txBody>
      </p:sp>
    </p:spTree>
    <p:extLst>
      <p:ext uri="{BB962C8B-B14F-4D97-AF65-F5344CB8AC3E}">
        <p14:creationId xmlns:p14="http://schemas.microsoft.com/office/powerpoint/2010/main" val="584851330"/>
      </p:ext>
    </p:extLst>
  </p:cSld>
  <p:clrMapOvr>
    <a:masterClrMapping/>
  </p:clrMapOvr>
  <p:extLst>
    <p:ext uri="{DCECCB84-F9BA-43D5-87BE-67443E8EF086}">
      <p15:sldGuideLst xmlns:p15="http://schemas.microsoft.com/office/powerpoint/2012/main">
        <p15:guide id="6" orient="horz" pos="6400">
          <p15:clr>
            <a:srgbClr val="FBAE40"/>
          </p15:clr>
        </p15:guide>
        <p15:guide id="7" pos="432">
          <p15:clr>
            <a:srgbClr val="FBAE40"/>
          </p15:clr>
        </p15:guide>
        <p15:guide id="8" pos="425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Four Content Pillars">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4934750-44CD-5561-E0B8-AE75CB4D95D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7187AD-CA01-87AD-9FEF-C9A4120E4B9B}"/>
              </a:ext>
            </a:extLst>
          </p:cNvPr>
          <p:cNvSpPr>
            <a:spLocks noGrp="1"/>
          </p:cNvSpPr>
          <p:nvPr>
            <p:ph sz="half" idx="1" hasCustomPrompt="1"/>
          </p:nvPr>
        </p:nvSpPr>
        <p:spPr>
          <a:xfrm>
            <a:off x="457200" y="2505074"/>
            <a:ext cx="2438400" cy="3565525"/>
          </a:xfrm>
        </p:spPr>
        <p:txBody>
          <a:bodyPr lIns="0" tIns="0" rIns="0" bIns="0"/>
          <a:lstStyle>
            <a:lvl1pPr>
              <a:defRPr lang="en-US" sz="2200" dirty="0"/>
            </a:lvl1pPr>
            <a:lvl2pPr>
              <a:defRPr lang="en-US" sz="1800" dirty="0"/>
            </a:lvl2pPr>
            <a:lvl3pPr>
              <a:defRPr lang="en-US" sz="1800" dirty="0"/>
            </a:lvl3pPr>
          </a:lstStyle>
          <a:p>
            <a:pPr lvl="0"/>
            <a:r>
              <a:rPr lang="en-US" dirty="0"/>
              <a:t>Click to edit first-level text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A7BC547F-0AC4-2D0D-6890-6D78AFEC7C52}"/>
              </a:ext>
            </a:extLst>
          </p:cNvPr>
          <p:cNvSpPr>
            <a:spLocks noGrp="1"/>
          </p:cNvSpPr>
          <p:nvPr>
            <p:ph sz="half" idx="18" hasCustomPrompt="1"/>
          </p:nvPr>
        </p:nvSpPr>
        <p:spPr>
          <a:xfrm>
            <a:off x="3403600" y="2505074"/>
            <a:ext cx="2438400" cy="3565525"/>
          </a:xfrm>
        </p:spPr>
        <p:txBody>
          <a:bodyPr lIns="0" tIns="0" rIns="0" bIns="0"/>
          <a:lstStyle>
            <a:lvl1pPr>
              <a:defRPr lang="en-US" sz="2200" dirty="0"/>
            </a:lvl1pPr>
            <a:lvl2pPr>
              <a:defRPr lang="en-US" sz="1800" dirty="0"/>
            </a:lvl2pPr>
            <a:lvl3pPr>
              <a:defRPr lang="en-US" sz="1800" dirty="0"/>
            </a:lvl3pPr>
          </a:lstStyle>
          <a:p>
            <a:pPr lvl="0"/>
            <a:r>
              <a:rPr lang="en-US" dirty="0"/>
              <a:t>Click to edit first-level text</a:t>
            </a:r>
          </a:p>
          <a:p>
            <a:pPr lvl="1"/>
            <a:r>
              <a:rPr lang="en-US" dirty="0"/>
              <a:t>Second level</a:t>
            </a:r>
          </a:p>
          <a:p>
            <a:pPr lvl="2"/>
            <a:r>
              <a:rPr lang="en-US" dirty="0"/>
              <a:t>Third level</a:t>
            </a:r>
          </a:p>
        </p:txBody>
      </p:sp>
      <p:sp>
        <p:nvSpPr>
          <p:cNvPr id="9" name="Content Placeholder 2">
            <a:extLst>
              <a:ext uri="{FF2B5EF4-FFF2-40B4-BE49-F238E27FC236}">
                <a16:creationId xmlns:a16="http://schemas.microsoft.com/office/drawing/2014/main" id="{F1FB1D51-3D66-6E05-EA1F-1C0A279824DA}"/>
              </a:ext>
            </a:extLst>
          </p:cNvPr>
          <p:cNvSpPr>
            <a:spLocks noGrp="1"/>
          </p:cNvSpPr>
          <p:nvPr>
            <p:ph sz="half" idx="19" hasCustomPrompt="1"/>
          </p:nvPr>
        </p:nvSpPr>
        <p:spPr>
          <a:xfrm>
            <a:off x="6350000" y="2505074"/>
            <a:ext cx="2438400" cy="3565525"/>
          </a:xfrm>
        </p:spPr>
        <p:txBody>
          <a:bodyPr lIns="0" tIns="0" rIns="0" bIns="0"/>
          <a:lstStyle>
            <a:lvl1pPr>
              <a:defRPr lang="en-US" sz="2200" dirty="0"/>
            </a:lvl1pPr>
            <a:lvl2pPr>
              <a:defRPr lang="en-US" sz="1800" dirty="0"/>
            </a:lvl2pPr>
            <a:lvl3pPr>
              <a:defRPr lang="en-US" sz="1800" dirty="0"/>
            </a:lvl3pPr>
          </a:lstStyle>
          <a:p>
            <a:pPr lvl="0"/>
            <a:r>
              <a:rPr lang="en-US" dirty="0"/>
              <a:t>Click to edit first-level text</a:t>
            </a:r>
          </a:p>
          <a:p>
            <a:pPr lvl="1"/>
            <a:r>
              <a:rPr lang="en-US" dirty="0"/>
              <a:t>Second level</a:t>
            </a:r>
          </a:p>
          <a:p>
            <a:pPr lvl="2"/>
            <a:r>
              <a:rPr lang="en-US" dirty="0"/>
              <a:t>Third level</a:t>
            </a:r>
          </a:p>
        </p:txBody>
      </p:sp>
      <p:sp>
        <p:nvSpPr>
          <p:cNvPr id="10" name="Content Placeholder 2">
            <a:extLst>
              <a:ext uri="{FF2B5EF4-FFF2-40B4-BE49-F238E27FC236}">
                <a16:creationId xmlns:a16="http://schemas.microsoft.com/office/drawing/2014/main" id="{B475181C-19AA-F54B-355B-35E8D0A41258}"/>
              </a:ext>
            </a:extLst>
          </p:cNvPr>
          <p:cNvSpPr>
            <a:spLocks noGrp="1"/>
          </p:cNvSpPr>
          <p:nvPr>
            <p:ph sz="half" idx="20" hasCustomPrompt="1"/>
          </p:nvPr>
        </p:nvSpPr>
        <p:spPr>
          <a:xfrm>
            <a:off x="9296400" y="2505074"/>
            <a:ext cx="2438400" cy="3565525"/>
          </a:xfrm>
        </p:spPr>
        <p:txBody>
          <a:bodyPr lIns="0" tIns="0" rIns="0" bIns="0"/>
          <a:lstStyle>
            <a:lvl1pPr>
              <a:defRPr lang="en-US" sz="2200" dirty="0"/>
            </a:lvl1pPr>
            <a:lvl2pPr>
              <a:defRPr lang="en-US" sz="1800" dirty="0"/>
            </a:lvl2pPr>
            <a:lvl3pPr>
              <a:defRPr lang="en-US" sz="1800" dirty="0"/>
            </a:lvl3pPr>
          </a:lstStyle>
          <a:p>
            <a:pPr lvl="0"/>
            <a:r>
              <a:rPr lang="en-US" dirty="0"/>
              <a:t>Click to edit first-level text</a:t>
            </a:r>
          </a:p>
          <a:p>
            <a:pPr lvl="1"/>
            <a:r>
              <a:rPr lang="en-US" dirty="0"/>
              <a:t>Second level</a:t>
            </a:r>
          </a:p>
          <a:p>
            <a:pPr lvl="2"/>
            <a:r>
              <a:rPr lang="en-US" dirty="0"/>
              <a:t>Third level</a:t>
            </a:r>
          </a:p>
        </p:txBody>
      </p:sp>
      <p:sp>
        <p:nvSpPr>
          <p:cNvPr id="2" name="Date Placeholder 1">
            <a:extLst>
              <a:ext uri="{FF2B5EF4-FFF2-40B4-BE49-F238E27FC236}">
                <a16:creationId xmlns:a16="http://schemas.microsoft.com/office/drawing/2014/main" id="{F22A38A0-8B8D-6FAE-6699-84C263E25351}"/>
              </a:ext>
            </a:extLst>
          </p:cNvPr>
          <p:cNvSpPr>
            <a:spLocks noGrp="1"/>
          </p:cNvSpPr>
          <p:nvPr>
            <p:ph type="dt" sz="half" idx="21"/>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4" name="Footer Placeholder 3">
            <a:extLst>
              <a:ext uri="{FF2B5EF4-FFF2-40B4-BE49-F238E27FC236}">
                <a16:creationId xmlns:a16="http://schemas.microsoft.com/office/drawing/2014/main" id="{2F718A5A-9715-F2B4-410F-B1707DB8C1E5}"/>
              </a:ext>
            </a:extLst>
          </p:cNvPr>
          <p:cNvSpPr>
            <a:spLocks noGrp="1"/>
          </p:cNvSpPr>
          <p:nvPr>
            <p:ph type="ftr" sz="quarter" idx="22"/>
          </p:nvPr>
        </p:nvSpPr>
        <p:spPr/>
        <p:txBody>
          <a:bodyPr/>
          <a:lstStyle/>
          <a:p>
            <a:endParaRPr lang="en-US"/>
          </a:p>
        </p:txBody>
      </p:sp>
      <p:sp>
        <p:nvSpPr>
          <p:cNvPr id="7" name="Slide Number Placeholder 6">
            <a:extLst>
              <a:ext uri="{FF2B5EF4-FFF2-40B4-BE49-F238E27FC236}">
                <a16:creationId xmlns:a16="http://schemas.microsoft.com/office/drawing/2014/main" id="{5A84FB63-2FB7-2932-9AF7-41FA8AC2C8AE}"/>
              </a:ext>
            </a:extLst>
          </p:cNvPr>
          <p:cNvSpPr>
            <a:spLocks noGrp="1"/>
          </p:cNvSpPr>
          <p:nvPr>
            <p:ph type="sldNum" sz="quarter" idx="23"/>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73739004"/>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Four Content Matrix">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9E18C27-081F-E5DB-C1A4-D3540FAFF961}"/>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7187AD-CA01-87AD-9FEF-C9A4120E4B9B}"/>
              </a:ext>
            </a:extLst>
          </p:cNvPr>
          <p:cNvSpPr>
            <a:spLocks noGrp="1"/>
          </p:cNvSpPr>
          <p:nvPr>
            <p:ph sz="half" idx="1"/>
          </p:nvPr>
        </p:nvSpPr>
        <p:spPr>
          <a:xfrm>
            <a:off x="457200" y="1600200"/>
            <a:ext cx="5486400" cy="2072640"/>
          </a:xfrm>
        </p:spPr>
        <p:txBody>
          <a:bodyPr lIns="0" tIns="0" rIns="0" bIns="0"/>
          <a:lstStyle>
            <a:lvl1pPr>
              <a:spcBef>
                <a:spcPts val="267"/>
              </a:spcBef>
              <a:defRPr lang="en-US" sz="2200"/>
            </a:lvl1pPr>
            <a:lvl2pPr marL="233363" indent="-230188">
              <a:spcBef>
                <a:spcPts val="267"/>
              </a:spcBef>
              <a:defRPr lang="en-US" sz="1600" b="0" i="0" kern="1200" dirty="0">
                <a:solidFill>
                  <a:schemeClr val="tx1"/>
                </a:solidFill>
                <a:latin typeface="+mn-lt"/>
                <a:ea typeface="+mn-ea"/>
                <a:cs typeface="+mn-cs"/>
              </a:defRPr>
            </a:lvl2pPr>
            <a:lvl3pPr marL="285750" indent="-285750">
              <a:spcBef>
                <a:spcPts val="267"/>
              </a:spcBef>
              <a:defRPr lang="en-US" sz="1600" b="0" i="0" kern="1200" dirty="0">
                <a:solidFill>
                  <a:schemeClr val="tx1"/>
                </a:solidFill>
                <a:latin typeface="+mn-lt"/>
                <a:ea typeface="+mn-ea"/>
                <a:cs typeface="+mn-cs"/>
              </a:defRPr>
            </a:lvl3pPr>
            <a:lvl4pPr marL="690563" indent="-233363">
              <a:spcBef>
                <a:spcPts val="267"/>
              </a:spcBef>
              <a:defRPr lang="en-US" sz="1600"/>
            </a:lvl4pPr>
            <a:lvl5pPr marL="914400" indent="-223838">
              <a:spcBef>
                <a:spcPts val="267"/>
              </a:spcBef>
              <a:defRPr lang="en-US" sz="1200" b="0" i="0" kern="1200" cap="all" baseline="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a:extLst>
              <a:ext uri="{FF2B5EF4-FFF2-40B4-BE49-F238E27FC236}">
                <a16:creationId xmlns:a16="http://schemas.microsoft.com/office/drawing/2014/main" id="{19F70298-C99D-6C54-0B33-C8904E4663B7}"/>
              </a:ext>
            </a:extLst>
          </p:cNvPr>
          <p:cNvSpPr>
            <a:spLocks noGrp="1"/>
          </p:cNvSpPr>
          <p:nvPr>
            <p:ph sz="half" idx="18"/>
          </p:nvPr>
        </p:nvSpPr>
        <p:spPr>
          <a:xfrm>
            <a:off x="6248400" y="1600200"/>
            <a:ext cx="5486400" cy="2072640"/>
          </a:xfrm>
        </p:spPr>
        <p:txBody>
          <a:bodyPr lIns="0" tIns="0" rIns="0" bIns="0"/>
          <a:lstStyle>
            <a:lvl1pPr>
              <a:spcBef>
                <a:spcPts val="267"/>
              </a:spcBef>
              <a:defRPr lang="en-US" sz="2200"/>
            </a:lvl1pPr>
            <a:lvl2pPr marL="233363" indent="-230188">
              <a:spcBef>
                <a:spcPts val="267"/>
              </a:spcBef>
              <a:defRPr lang="en-US" sz="1600" b="0" i="0" kern="1200" dirty="0">
                <a:solidFill>
                  <a:schemeClr val="tx1"/>
                </a:solidFill>
                <a:latin typeface="+mn-lt"/>
                <a:ea typeface="+mn-ea"/>
                <a:cs typeface="+mn-cs"/>
              </a:defRPr>
            </a:lvl2pPr>
            <a:lvl3pPr marL="285750" indent="-285750">
              <a:spcBef>
                <a:spcPts val="267"/>
              </a:spcBef>
              <a:defRPr lang="en-US" sz="1600" b="0" i="0" kern="1200" dirty="0">
                <a:solidFill>
                  <a:schemeClr val="tx1"/>
                </a:solidFill>
                <a:latin typeface="+mn-lt"/>
                <a:ea typeface="+mn-ea"/>
                <a:cs typeface="+mn-cs"/>
              </a:defRPr>
            </a:lvl3pPr>
            <a:lvl4pPr marL="690563" indent="-233363">
              <a:spcBef>
                <a:spcPts val="267"/>
              </a:spcBef>
              <a:defRPr lang="en-US" sz="1600"/>
            </a:lvl4pPr>
            <a:lvl5pPr marL="914400" indent="-223838">
              <a:spcBef>
                <a:spcPts val="267"/>
              </a:spcBef>
              <a:defRPr lang="en-US" sz="1200" b="0" i="0" kern="1200" cap="all" baseline="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0409E006-1526-2466-42F2-2218B46AAB12}"/>
              </a:ext>
            </a:extLst>
          </p:cNvPr>
          <p:cNvSpPr>
            <a:spLocks noGrp="1"/>
          </p:cNvSpPr>
          <p:nvPr>
            <p:ph sz="half" idx="19"/>
          </p:nvPr>
        </p:nvSpPr>
        <p:spPr>
          <a:xfrm>
            <a:off x="457200" y="3997960"/>
            <a:ext cx="5486400" cy="2072640"/>
          </a:xfrm>
        </p:spPr>
        <p:txBody>
          <a:bodyPr lIns="0" tIns="0" rIns="0" bIns="0"/>
          <a:lstStyle>
            <a:lvl1pPr>
              <a:spcBef>
                <a:spcPts val="267"/>
              </a:spcBef>
              <a:defRPr lang="en-US" sz="2200"/>
            </a:lvl1pPr>
            <a:lvl2pPr marL="233363" indent="-230188">
              <a:spcBef>
                <a:spcPts val="267"/>
              </a:spcBef>
              <a:defRPr lang="en-US" sz="1600" b="0" i="0" kern="1200" dirty="0">
                <a:solidFill>
                  <a:schemeClr val="tx1"/>
                </a:solidFill>
                <a:latin typeface="+mn-lt"/>
                <a:ea typeface="+mn-ea"/>
                <a:cs typeface="+mn-cs"/>
              </a:defRPr>
            </a:lvl2pPr>
            <a:lvl3pPr marL="285750" indent="-285750">
              <a:spcBef>
                <a:spcPts val="267"/>
              </a:spcBef>
              <a:defRPr lang="en-US" sz="1600" b="0" i="0" kern="1200" dirty="0">
                <a:solidFill>
                  <a:schemeClr val="tx1"/>
                </a:solidFill>
                <a:latin typeface="+mn-lt"/>
                <a:ea typeface="+mn-ea"/>
                <a:cs typeface="+mn-cs"/>
              </a:defRPr>
            </a:lvl3pPr>
            <a:lvl4pPr marL="690563" indent="-233363">
              <a:spcBef>
                <a:spcPts val="267"/>
              </a:spcBef>
              <a:defRPr lang="en-US" sz="1600"/>
            </a:lvl4pPr>
            <a:lvl5pPr marL="914400" indent="-223838">
              <a:spcBef>
                <a:spcPts val="267"/>
              </a:spcBef>
              <a:defRPr lang="en-US" sz="1200" b="0" i="0" kern="1200" cap="all" baseline="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2">
            <a:extLst>
              <a:ext uri="{FF2B5EF4-FFF2-40B4-BE49-F238E27FC236}">
                <a16:creationId xmlns:a16="http://schemas.microsoft.com/office/drawing/2014/main" id="{DECF9194-244E-52CF-EB44-0F1DD0643BA3}"/>
              </a:ext>
            </a:extLst>
          </p:cNvPr>
          <p:cNvSpPr>
            <a:spLocks noGrp="1"/>
          </p:cNvSpPr>
          <p:nvPr>
            <p:ph sz="half" idx="20"/>
          </p:nvPr>
        </p:nvSpPr>
        <p:spPr>
          <a:xfrm>
            <a:off x="6248400" y="3997960"/>
            <a:ext cx="5486400" cy="2072640"/>
          </a:xfrm>
        </p:spPr>
        <p:txBody>
          <a:bodyPr lIns="0" tIns="0" rIns="0" bIns="0"/>
          <a:lstStyle>
            <a:lvl1pPr>
              <a:spcBef>
                <a:spcPts val="267"/>
              </a:spcBef>
              <a:defRPr lang="en-US" sz="2200"/>
            </a:lvl1pPr>
            <a:lvl2pPr marL="233363" indent="-230188">
              <a:spcBef>
                <a:spcPts val="267"/>
              </a:spcBef>
              <a:defRPr lang="en-US" sz="1600" b="0" i="0" kern="1200" dirty="0">
                <a:solidFill>
                  <a:schemeClr val="tx1"/>
                </a:solidFill>
                <a:latin typeface="+mn-lt"/>
                <a:ea typeface="+mn-ea"/>
                <a:cs typeface="+mn-cs"/>
              </a:defRPr>
            </a:lvl2pPr>
            <a:lvl3pPr marL="285750" indent="-285750">
              <a:spcBef>
                <a:spcPts val="267"/>
              </a:spcBef>
              <a:defRPr lang="en-US" sz="1600" b="0" i="0" kern="1200" dirty="0">
                <a:solidFill>
                  <a:schemeClr val="tx1"/>
                </a:solidFill>
                <a:latin typeface="+mn-lt"/>
                <a:ea typeface="+mn-ea"/>
                <a:cs typeface="+mn-cs"/>
              </a:defRPr>
            </a:lvl3pPr>
            <a:lvl4pPr marL="690563" indent="-233363">
              <a:spcBef>
                <a:spcPts val="267"/>
              </a:spcBef>
              <a:defRPr lang="en-US" sz="1600"/>
            </a:lvl4pPr>
            <a:lvl5pPr marL="914400" indent="-223838">
              <a:spcBef>
                <a:spcPts val="267"/>
              </a:spcBef>
              <a:defRPr lang="en-US" sz="1200" b="0" i="0" kern="1200" cap="all" baseline="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FFE409DE-2238-4241-0C6D-9E588FE897CA}"/>
              </a:ext>
            </a:extLst>
          </p:cNvPr>
          <p:cNvSpPr>
            <a:spLocks noGrp="1"/>
          </p:cNvSpPr>
          <p:nvPr>
            <p:ph type="dt" sz="half" idx="21"/>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4" name="Footer Placeholder 3">
            <a:extLst>
              <a:ext uri="{FF2B5EF4-FFF2-40B4-BE49-F238E27FC236}">
                <a16:creationId xmlns:a16="http://schemas.microsoft.com/office/drawing/2014/main" id="{F7FDCAC9-F31C-9033-8016-1F212FC7F1EA}"/>
              </a:ext>
            </a:extLst>
          </p:cNvPr>
          <p:cNvSpPr>
            <a:spLocks noGrp="1"/>
          </p:cNvSpPr>
          <p:nvPr>
            <p:ph type="ftr" sz="quarter" idx="22"/>
          </p:nvPr>
        </p:nvSpPr>
        <p:spPr/>
        <p:txBody>
          <a:bodyPr/>
          <a:lstStyle/>
          <a:p>
            <a:endParaRPr lang="en-US"/>
          </a:p>
        </p:txBody>
      </p:sp>
      <p:sp>
        <p:nvSpPr>
          <p:cNvPr id="5" name="Slide Number Placeholder 4">
            <a:extLst>
              <a:ext uri="{FF2B5EF4-FFF2-40B4-BE49-F238E27FC236}">
                <a16:creationId xmlns:a16="http://schemas.microsoft.com/office/drawing/2014/main" id="{0B50C2C2-C5DA-818A-B4C7-D0995B4020D4}"/>
              </a:ext>
            </a:extLst>
          </p:cNvPr>
          <p:cNvSpPr>
            <a:spLocks noGrp="1"/>
          </p:cNvSpPr>
          <p:nvPr>
            <p:ph type="sldNum" sz="quarter" idx="23"/>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8073478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5 Column Slide">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5CEF7E6-64A7-C64D-31D2-EE5E3BB8BB81}"/>
              </a:ext>
            </a:extLst>
          </p:cNvPr>
          <p:cNvSpPr>
            <a:spLocks noGrp="1"/>
          </p:cNvSpPr>
          <p:nvPr>
            <p:ph type="title"/>
          </p:nvPr>
        </p:nvSpPr>
        <p:spPr/>
        <p:txBody>
          <a:bodyPr/>
          <a:lstStyle/>
          <a:p>
            <a:r>
              <a:rPr lang="en-US"/>
              <a:t>Click to edit Master title style</a:t>
            </a:r>
            <a:endParaRPr lang="en-US" dirty="0"/>
          </a:p>
        </p:txBody>
      </p:sp>
      <p:sp>
        <p:nvSpPr>
          <p:cNvPr id="2" name="Date Placeholder 1">
            <a:extLst>
              <a:ext uri="{FF2B5EF4-FFF2-40B4-BE49-F238E27FC236}">
                <a16:creationId xmlns:a16="http://schemas.microsoft.com/office/drawing/2014/main" id="{B8A86FD0-226D-F216-0BB7-DE9B2D14A2BE}"/>
              </a:ext>
            </a:extLst>
          </p:cNvPr>
          <p:cNvSpPr>
            <a:spLocks noGrp="1"/>
          </p:cNvSpPr>
          <p:nvPr>
            <p:ph type="dt" sz="half" idx="22"/>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4" name="Footer Placeholder 3">
            <a:extLst>
              <a:ext uri="{FF2B5EF4-FFF2-40B4-BE49-F238E27FC236}">
                <a16:creationId xmlns:a16="http://schemas.microsoft.com/office/drawing/2014/main" id="{39EE542F-0299-5146-E663-12C1CA50C4E3}"/>
              </a:ext>
            </a:extLst>
          </p:cNvPr>
          <p:cNvSpPr>
            <a:spLocks noGrp="1"/>
          </p:cNvSpPr>
          <p:nvPr>
            <p:ph type="ftr" sz="quarter" idx="23"/>
          </p:nvPr>
        </p:nvSpPr>
        <p:spPr/>
        <p:txBody>
          <a:bodyPr/>
          <a:lstStyle/>
          <a:p>
            <a:endParaRPr lang="en-US"/>
          </a:p>
        </p:txBody>
      </p:sp>
      <p:sp>
        <p:nvSpPr>
          <p:cNvPr id="5" name="Slide Number Placeholder 4">
            <a:extLst>
              <a:ext uri="{FF2B5EF4-FFF2-40B4-BE49-F238E27FC236}">
                <a16:creationId xmlns:a16="http://schemas.microsoft.com/office/drawing/2014/main" id="{C58FA2CC-F72C-9CE3-2460-929AFF7A2D95}"/>
              </a:ext>
            </a:extLst>
          </p:cNvPr>
          <p:cNvSpPr>
            <a:spLocks noGrp="1"/>
          </p:cNvSpPr>
          <p:nvPr>
            <p:ph type="sldNum" sz="quarter" idx="24"/>
          </p:nvPr>
        </p:nvSpPr>
        <p:spPr/>
        <p:txBody>
          <a:bodyPr/>
          <a:lstStyle/>
          <a:p>
            <a:fld id="{330EA680-D336-4FF7-8B7A-9848BB0A1C32}" type="slidenum">
              <a:rPr lang="en-US" smtClean="0"/>
              <a:t>‹#›</a:t>
            </a:fld>
            <a:endParaRPr lang="en-US"/>
          </a:p>
        </p:txBody>
      </p:sp>
      <p:sp>
        <p:nvSpPr>
          <p:cNvPr id="9" name="Text Placeholder 8">
            <a:extLst>
              <a:ext uri="{FF2B5EF4-FFF2-40B4-BE49-F238E27FC236}">
                <a16:creationId xmlns:a16="http://schemas.microsoft.com/office/drawing/2014/main" id="{CCC2764D-55D4-7DCE-368A-DEC34303BB4F}"/>
              </a:ext>
            </a:extLst>
          </p:cNvPr>
          <p:cNvSpPr>
            <a:spLocks noGrp="1"/>
          </p:cNvSpPr>
          <p:nvPr>
            <p:ph type="body" sz="quarter" idx="25"/>
          </p:nvPr>
        </p:nvSpPr>
        <p:spPr>
          <a:xfrm>
            <a:off x="457200" y="2378075"/>
            <a:ext cx="1828800" cy="3692525"/>
          </a:xfrm>
        </p:spPr>
        <p:txBody>
          <a:bodyPr/>
          <a:lstStyle>
            <a:lvl1pPr>
              <a:defRPr sz="2000"/>
            </a:lvl1pPr>
            <a:lvl2pPr>
              <a:spcBef>
                <a:spcPts val="900"/>
              </a:spcBef>
              <a:defRPr sz="1600"/>
            </a:lvl2pPr>
            <a:lvl3pPr>
              <a:spcBef>
                <a:spcPts val="900"/>
              </a:spcBef>
              <a:defRPr sz="1600"/>
            </a:lvl3pPr>
            <a:lvl4pPr>
              <a:spcBef>
                <a:spcPts val="900"/>
              </a:spcBef>
              <a:defRPr sz="1600"/>
            </a:lvl4pPr>
            <a:lvl5pPr>
              <a:spcBef>
                <a:spcPts val="9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8">
            <a:extLst>
              <a:ext uri="{FF2B5EF4-FFF2-40B4-BE49-F238E27FC236}">
                <a16:creationId xmlns:a16="http://schemas.microsoft.com/office/drawing/2014/main" id="{C9C593D7-28C0-B14E-4965-F821CA269B02}"/>
              </a:ext>
            </a:extLst>
          </p:cNvPr>
          <p:cNvSpPr>
            <a:spLocks noGrp="1"/>
          </p:cNvSpPr>
          <p:nvPr>
            <p:ph type="body" sz="quarter" idx="26"/>
          </p:nvPr>
        </p:nvSpPr>
        <p:spPr>
          <a:xfrm>
            <a:off x="2819400" y="2378075"/>
            <a:ext cx="1828800" cy="3692525"/>
          </a:xfrm>
        </p:spPr>
        <p:txBody>
          <a:bodyPr/>
          <a:lstStyle>
            <a:lvl1pPr>
              <a:defRPr sz="2000"/>
            </a:lvl1pPr>
            <a:lvl2pPr>
              <a:spcBef>
                <a:spcPts val="900"/>
              </a:spcBef>
              <a:defRPr sz="1600"/>
            </a:lvl2pPr>
            <a:lvl3pPr>
              <a:spcBef>
                <a:spcPts val="900"/>
              </a:spcBef>
              <a:defRPr sz="1600"/>
            </a:lvl3pPr>
            <a:lvl4pPr>
              <a:spcBef>
                <a:spcPts val="900"/>
              </a:spcBef>
              <a:defRPr sz="1600"/>
            </a:lvl4pPr>
            <a:lvl5pPr>
              <a:spcBef>
                <a:spcPts val="9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8">
            <a:extLst>
              <a:ext uri="{FF2B5EF4-FFF2-40B4-BE49-F238E27FC236}">
                <a16:creationId xmlns:a16="http://schemas.microsoft.com/office/drawing/2014/main" id="{E07AD99C-576D-F30A-79C9-CD5EFB84C4B5}"/>
              </a:ext>
            </a:extLst>
          </p:cNvPr>
          <p:cNvSpPr>
            <a:spLocks noGrp="1"/>
          </p:cNvSpPr>
          <p:nvPr>
            <p:ph type="body" sz="quarter" idx="27"/>
          </p:nvPr>
        </p:nvSpPr>
        <p:spPr>
          <a:xfrm>
            <a:off x="5181600" y="2378075"/>
            <a:ext cx="1828800" cy="3692525"/>
          </a:xfrm>
        </p:spPr>
        <p:txBody>
          <a:bodyPr/>
          <a:lstStyle>
            <a:lvl1pPr>
              <a:defRPr sz="2000"/>
            </a:lvl1pPr>
            <a:lvl2pPr>
              <a:spcBef>
                <a:spcPts val="900"/>
              </a:spcBef>
              <a:defRPr sz="1600"/>
            </a:lvl2pPr>
            <a:lvl3pPr>
              <a:spcBef>
                <a:spcPts val="900"/>
              </a:spcBef>
              <a:defRPr sz="1600"/>
            </a:lvl3pPr>
            <a:lvl4pPr>
              <a:spcBef>
                <a:spcPts val="900"/>
              </a:spcBef>
              <a:defRPr sz="1600"/>
            </a:lvl4pPr>
            <a:lvl5pPr>
              <a:spcBef>
                <a:spcPts val="9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8">
            <a:extLst>
              <a:ext uri="{FF2B5EF4-FFF2-40B4-BE49-F238E27FC236}">
                <a16:creationId xmlns:a16="http://schemas.microsoft.com/office/drawing/2014/main" id="{9D6347BF-4FA1-8DD7-958C-2A5135F07D76}"/>
              </a:ext>
            </a:extLst>
          </p:cNvPr>
          <p:cNvSpPr>
            <a:spLocks noGrp="1"/>
          </p:cNvSpPr>
          <p:nvPr>
            <p:ph type="body" sz="quarter" idx="28"/>
          </p:nvPr>
        </p:nvSpPr>
        <p:spPr>
          <a:xfrm>
            <a:off x="7543800" y="2378075"/>
            <a:ext cx="1828800" cy="3692525"/>
          </a:xfrm>
        </p:spPr>
        <p:txBody>
          <a:bodyPr/>
          <a:lstStyle>
            <a:lvl1pPr>
              <a:defRPr sz="2000"/>
            </a:lvl1pPr>
            <a:lvl2pPr>
              <a:spcBef>
                <a:spcPts val="900"/>
              </a:spcBef>
              <a:defRPr sz="1600"/>
            </a:lvl2pPr>
            <a:lvl3pPr>
              <a:spcBef>
                <a:spcPts val="900"/>
              </a:spcBef>
              <a:defRPr sz="1600"/>
            </a:lvl3pPr>
            <a:lvl4pPr>
              <a:spcBef>
                <a:spcPts val="900"/>
              </a:spcBef>
              <a:defRPr sz="1600"/>
            </a:lvl4pPr>
            <a:lvl5pPr>
              <a:spcBef>
                <a:spcPts val="9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 Placeholder 8">
            <a:extLst>
              <a:ext uri="{FF2B5EF4-FFF2-40B4-BE49-F238E27FC236}">
                <a16:creationId xmlns:a16="http://schemas.microsoft.com/office/drawing/2014/main" id="{43181A3F-7139-310D-1017-2475FE995708}"/>
              </a:ext>
            </a:extLst>
          </p:cNvPr>
          <p:cNvSpPr>
            <a:spLocks noGrp="1"/>
          </p:cNvSpPr>
          <p:nvPr>
            <p:ph type="body" sz="quarter" idx="30"/>
          </p:nvPr>
        </p:nvSpPr>
        <p:spPr>
          <a:xfrm>
            <a:off x="9906000" y="2378075"/>
            <a:ext cx="1828800" cy="3692525"/>
          </a:xfrm>
        </p:spPr>
        <p:txBody>
          <a:bodyPr/>
          <a:lstStyle>
            <a:lvl1pPr>
              <a:defRPr sz="2000"/>
            </a:lvl1pPr>
            <a:lvl2pPr>
              <a:spcBef>
                <a:spcPts val="900"/>
              </a:spcBef>
              <a:defRPr sz="1600"/>
            </a:lvl2pPr>
            <a:lvl3pPr>
              <a:spcBef>
                <a:spcPts val="900"/>
              </a:spcBef>
              <a:defRPr sz="1600"/>
            </a:lvl3pPr>
            <a:lvl4pPr>
              <a:spcBef>
                <a:spcPts val="900"/>
              </a:spcBef>
              <a:defRPr sz="1600"/>
            </a:lvl4pPr>
            <a:lvl5pPr>
              <a:spcBef>
                <a:spcPts val="9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841379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6 Column Slide">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5CEF7E6-64A7-C64D-31D2-EE5E3BB8BB81}"/>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7187AD-CA01-87AD-9FEF-C9A4120E4B9B}"/>
              </a:ext>
            </a:extLst>
          </p:cNvPr>
          <p:cNvSpPr>
            <a:spLocks noGrp="1"/>
          </p:cNvSpPr>
          <p:nvPr>
            <p:ph sz="half" idx="1"/>
          </p:nvPr>
        </p:nvSpPr>
        <p:spPr>
          <a:xfrm>
            <a:off x="457200" y="2377441"/>
            <a:ext cx="1508760" cy="3693160"/>
          </a:xfrm>
        </p:spPr>
        <p:txBody>
          <a:bodyPr lIns="0" tIns="0" rIns="0" bIns="0"/>
          <a:lstStyle>
            <a:lvl1pPr>
              <a:defRPr lang="en-US" sz="1800" dirty="0"/>
            </a:lvl1pPr>
            <a:lvl2pPr marL="0" indent="3175">
              <a:defRPr lang="en-US" sz="1400" b="0" i="0" kern="1200" dirty="0">
                <a:solidFill>
                  <a:schemeClr val="tx1"/>
                </a:solidFill>
                <a:latin typeface="+mn-lt"/>
                <a:ea typeface="+mn-ea"/>
                <a:cs typeface="+mn-cs"/>
              </a:defRPr>
            </a:lvl2pPr>
            <a:lvl3pPr marL="171450" indent="-171450">
              <a:defRPr lang="en-US" sz="1400" b="0" i="0" kern="1200" dirty="0">
                <a:solidFill>
                  <a:schemeClr val="tx1"/>
                </a:solidFill>
                <a:latin typeface="+mn-lt"/>
                <a:ea typeface="+mn-ea"/>
                <a:cs typeface="+mn-cs"/>
              </a:defRPr>
            </a:lvl3pPr>
            <a:lvl4pPr marL="457200" indent="-285750">
              <a:defRPr lang="en-US" sz="1400" b="0" i="0" kern="1200" dirty="0">
                <a:solidFill>
                  <a:schemeClr val="tx1"/>
                </a:solidFill>
                <a:latin typeface="+mn-lt"/>
                <a:ea typeface="+mn-ea"/>
                <a:cs typeface="+mn-cs"/>
              </a:defRPr>
            </a:lvl4pPr>
            <a:lvl5pPr marL="914400" indent="-223838">
              <a:defRPr lang="en-US" sz="1200" b="0" i="0" kern="1200" cap="all" baseline="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B8A86FD0-226D-F216-0BB7-DE9B2D14A2BE}"/>
              </a:ext>
            </a:extLst>
          </p:cNvPr>
          <p:cNvSpPr>
            <a:spLocks noGrp="1"/>
          </p:cNvSpPr>
          <p:nvPr>
            <p:ph type="dt" sz="half" idx="22"/>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4" name="Footer Placeholder 3">
            <a:extLst>
              <a:ext uri="{FF2B5EF4-FFF2-40B4-BE49-F238E27FC236}">
                <a16:creationId xmlns:a16="http://schemas.microsoft.com/office/drawing/2014/main" id="{39EE542F-0299-5146-E663-12C1CA50C4E3}"/>
              </a:ext>
            </a:extLst>
          </p:cNvPr>
          <p:cNvSpPr>
            <a:spLocks noGrp="1"/>
          </p:cNvSpPr>
          <p:nvPr>
            <p:ph type="ftr" sz="quarter" idx="23"/>
          </p:nvPr>
        </p:nvSpPr>
        <p:spPr/>
        <p:txBody>
          <a:bodyPr/>
          <a:lstStyle/>
          <a:p>
            <a:endParaRPr lang="en-US"/>
          </a:p>
        </p:txBody>
      </p:sp>
      <p:sp>
        <p:nvSpPr>
          <p:cNvPr id="5" name="Slide Number Placeholder 4">
            <a:extLst>
              <a:ext uri="{FF2B5EF4-FFF2-40B4-BE49-F238E27FC236}">
                <a16:creationId xmlns:a16="http://schemas.microsoft.com/office/drawing/2014/main" id="{C58FA2CC-F72C-9CE3-2460-929AFF7A2D95}"/>
              </a:ext>
            </a:extLst>
          </p:cNvPr>
          <p:cNvSpPr>
            <a:spLocks noGrp="1"/>
          </p:cNvSpPr>
          <p:nvPr>
            <p:ph type="sldNum" sz="quarter" idx="24"/>
          </p:nvPr>
        </p:nvSpPr>
        <p:spPr/>
        <p:txBody>
          <a:bodyPr/>
          <a:lstStyle/>
          <a:p>
            <a:fld id="{330EA680-D336-4FF7-8B7A-9848BB0A1C32}" type="slidenum">
              <a:rPr lang="en-US" smtClean="0"/>
              <a:t>‹#›</a:t>
            </a:fld>
            <a:endParaRPr lang="en-US"/>
          </a:p>
        </p:txBody>
      </p:sp>
      <p:sp>
        <p:nvSpPr>
          <p:cNvPr id="17" name="Content Placeholder 2">
            <a:extLst>
              <a:ext uri="{FF2B5EF4-FFF2-40B4-BE49-F238E27FC236}">
                <a16:creationId xmlns:a16="http://schemas.microsoft.com/office/drawing/2014/main" id="{AB882B91-F7A2-8A0B-72B5-40AFAE4D9A88}"/>
              </a:ext>
            </a:extLst>
          </p:cNvPr>
          <p:cNvSpPr>
            <a:spLocks noGrp="1"/>
          </p:cNvSpPr>
          <p:nvPr>
            <p:ph sz="half" idx="25"/>
          </p:nvPr>
        </p:nvSpPr>
        <p:spPr>
          <a:xfrm>
            <a:off x="2410968" y="2377441"/>
            <a:ext cx="1508760" cy="3693160"/>
          </a:xfrm>
        </p:spPr>
        <p:txBody>
          <a:bodyPr lIns="0" tIns="0" rIns="0" bIns="0"/>
          <a:lstStyle>
            <a:lvl1pPr>
              <a:defRPr lang="en-US" sz="1800" dirty="0"/>
            </a:lvl1pPr>
            <a:lvl2pPr marL="233363" indent="-230188">
              <a:defRPr lang="en-US" sz="1400" b="0" i="0" kern="1200" dirty="0">
                <a:solidFill>
                  <a:schemeClr val="tx1"/>
                </a:solidFill>
                <a:latin typeface="+mn-lt"/>
                <a:ea typeface="+mn-ea"/>
                <a:cs typeface="+mn-cs"/>
              </a:defRPr>
            </a:lvl2pPr>
            <a:lvl3pPr marL="171450" indent="-171450">
              <a:defRPr lang="en-US" sz="1400" b="0" i="0" kern="1200" dirty="0">
                <a:solidFill>
                  <a:schemeClr val="tx1"/>
                </a:solidFill>
                <a:latin typeface="+mn-lt"/>
                <a:ea typeface="+mn-ea"/>
                <a:cs typeface="+mn-cs"/>
              </a:defRPr>
            </a:lvl3pPr>
            <a:lvl4pPr marL="457200" indent="-285750">
              <a:defRPr lang="en-US" sz="1400" b="0" i="0" kern="1200" dirty="0">
                <a:solidFill>
                  <a:schemeClr val="tx1"/>
                </a:solidFill>
                <a:latin typeface="+mn-lt"/>
                <a:ea typeface="+mn-ea"/>
                <a:cs typeface="+mn-cs"/>
              </a:defRPr>
            </a:lvl4pPr>
            <a:lvl5pPr marL="914400" indent="-223838">
              <a:defRPr lang="en-US" sz="1200" b="0" i="0" kern="1200" cap="all" baseline="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a:extLst>
              <a:ext uri="{FF2B5EF4-FFF2-40B4-BE49-F238E27FC236}">
                <a16:creationId xmlns:a16="http://schemas.microsoft.com/office/drawing/2014/main" id="{200462EF-19F1-A4CC-807A-769B0323A41C}"/>
              </a:ext>
            </a:extLst>
          </p:cNvPr>
          <p:cNvSpPr>
            <a:spLocks noGrp="1"/>
          </p:cNvSpPr>
          <p:nvPr>
            <p:ph sz="half" idx="26"/>
          </p:nvPr>
        </p:nvSpPr>
        <p:spPr>
          <a:xfrm>
            <a:off x="4364736" y="2377441"/>
            <a:ext cx="1508760" cy="3693160"/>
          </a:xfrm>
        </p:spPr>
        <p:txBody>
          <a:bodyPr lIns="0" tIns="0" rIns="0" bIns="0"/>
          <a:lstStyle>
            <a:lvl1pPr>
              <a:defRPr lang="en-US" sz="1800" dirty="0"/>
            </a:lvl1pPr>
            <a:lvl2pPr marL="233363" indent="-230188">
              <a:defRPr lang="en-US" sz="1400" b="0" i="0" kern="1200" dirty="0">
                <a:solidFill>
                  <a:schemeClr val="tx1"/>
                </a:solidFill>
                <a:latin typeface="+mn-lt"/>
                <a:ea typeface="+mn-ea"/>
                <a:cs typeface="+mn-cs"/>
              </a:defRPr>
            </a:lvl2pPr>
            <a:lvl3pPr marL="171450" indent="-171450">
              <a:defRPr lang="en-US" sz="1400" b="0" i="0" kern="1200" dirty="0">
                <a:solidFill>
                  <a:schemeClr val="tx1"/>
                </a:solidFill>
                <a:latin typeface="+mn-lt"/>
                <a:ea typeface="+mn-ea"/>
                <a:cs typeface="+mn-cs"/>
              </a:defRPr>
            </a:lvl3pPr>
            <a:lvl4pPr marL="457200" indent="-285750">
              <a:defRPr lang="en-US" sz="1400" b="0" i="0" kern="1200" dirty="0">
                <a:solidFill>
                  <a:schemeClr val="tx1"/>
                </a:solidFill>
                <a:latin typeface="+mn-lt"/>
                <a:ea typeface="+mn-ea"/>
                <a:cs typeface="+mn-cs"/>
              </a:defRPr>
            </a:lvl4pPr>
            <a:lvl5pPr marL="914400" indent="-223838">
              <a:defRPr lang="en-US" sz="1200" b="0" i="0" kern="1200" cap="all" baseline="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a:extLst>
              <a:ext uri="{FF2B5EF4-FFF2-40B4-BE49-F238E27FC236}">
                <a16:creationId xmlns:a16="http://schemas.microsoft.com/office/drawing/2014/main" id="{E3655005-3C20-9920-E6AD-39BBFFCCBE39}"/>
              </a:ext>
            </a:extLst>
          </p:cNvPr>
          <p:cNvSpPr>
            <a:spLocks noGrp="1"/>
          </p:cNvSpPr>
          <p:nvPr>
            <p:ph sz="half" idx="27"/>
          </p:nvPr>
        </p:nvSpPr>
        <p:spPr>
          <a:xfrm>
            <a:off x="6318504" y="2377441"/>
            <a:ext cx="1508760" cy="3693160"/>
          </a:xfrm>
        </p:spPr>
        <p:txBody>
          <a:bodyPr lIns="0" tIns="0" rIns="0" bIns="0"/>
          <a:lstStyle>
            <a:lvl1pPr>
              <a:defRPr lang="en-US" sz="1800" dirty="0"/>
            </a:lvl1pPr>
            <a:lvl2pPr marL="233363" indent="-230188">
              <a:defRPr lang="en-US" sz="1400" b="0" i="0" kern="1200" dirty="0">
                <a:solidFill>
                  <a:schemeClr val="tx1"/>
                </a:solidFill>
                <a:latin typeface="+mn-lt"/>
                <a:ea typeface="+mn-ea"/>
                <a:cs typeface="+mn-cs"/>
              </a:defRPr>
            </a:lvl2pPr>
            <a:lvl3pPr marL="171450" indent="-171450">
              <a:defRPr lang="en-US" sz="1400" b="0" i="0" kern="1200" dirty="0">
                <a:solidFill>
                  <a:schemeClr val="tx1"/>
                </a:solidFill>
                <a:latin typeface="+mn-lt"/>
                <a:ea typeface="+mn-ea"/>
                <a:cs typeface="+mn-cs"/>
              </a:defRPr>
            </a:lvl3pPr>
            <a:lvl4pPr marL="457200" indent="-285750">
              <a:defRPr lang="en-US" sz="1400" b="0" i="0" kern="1200" dirty="0">
                <a:solidFill>
                  <a:schemeClr val="tx1"/>
                </a:solidFill>
                <a:latin typeface="+mn-lt"/>
                <a:ea typeface="+mn-ea"/>
                <a:cs typeface="+mn-cs"/>
              </a:defRPr>
            </a:lvl4pPr>
            <a:lvl5pPr marL="914400" indent="-223838">
              <a:defRPr lang="en-US" sz="1200" b="0" i="0" kern="1200" cap="all" baseline="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2">
            <a:extLst>
              <a:ext uri="{FF2B5EF4-FFF2-40B4-BE49-F238E27FC236}">
                <a16:creationId xmlns:a16="http://schemas.microsoft.com/office/drawing/2014/main" id="{44C579E1-399E-20EB-B889-EF87A92C1D58}"/>
              </a:ext>
            </a:extLst>
          </p:cNvPr>
          <p:cNvSpPr>
            <a:spLocks noGrp="1"/>
          </p:cNvSpPr>
          <p:nvPr>
            <p:ph sz="half" idx="28"/>
          </p:nvPr>
        </p:nvSpPr>
        <p:spPr>
          <a:xfrm>
            <a:off x="8272272" y="2377441"/>
            <a:ext cx="1508760" cy="3693160"/>
          </a:xfrm>
        </p:spPr>
        <p:txBody>
          <a:bodyPr lIns="0" tIns="0" rIns="0" bIns="0"/>
          <a:lstStyle>
            <a:lvl1pPr>
              <a:defRPr lang="en-US" sz="1800" dirty="0"/>
            </a:lvl1pPr>
            <a:lvl2pPr marL="233363" indent="-230188">
              <a:defRPr lang="en-US" sz="1400" b="0" i="0" kern="1200" dirty="0">
                <a:solidFill>
                  <a:schemeClr val="tx1"/>
                </a:solidFill>
                <a:latin typeface="+mn-lt"/>
                <a:ea typeface="+mn-ea"/>
                <a:cs typeface="+mn-cs"/>
              </a:defRPr>
            </a:lvl2pPr>
            <a:lvl3pPr marL="171450" indent="-171450">
              <a:defRPr lang="en-US" sz="1400" b="0" i="0" kern="1200" dirty="0">
                <a:solidFill>
                  <a:schemeClr val="tx1"/>
                </a:solidFill>
                <a:latin typeface="+mn-lt"/>
                <a:ea typeface="+mn-ea"/>
                <a:cs typeface="+mn-cs"/>
              </a:defRPr>
            </a:lvl3pPr>
            <a:lvl4pPr marL="457200" indent="-285750">
              <a:defRPr lang="en-US" sz="1400" b="0" i="0" kern="1200" dirty="0">
                <a:solidFill>
                  <a:schemeClr val="tx1"/>
                </a:solidFill>
                <a:latin typeface="+mn-lt"/>
                <a:ea typeface="+mn-ea"/>
                <a:cs typeface="+mn-cs"/>
              </a:defRPr>
            </a:lvl4pPr>
            <a:lvl5pPr marL="914400" indent="-223838">
              <a:defRPr lang="en-US" sz="1200" b="0" i="0" kern="1200" cap="all" baseline="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Content Placeholder 2">
            <a:extLst>
              <a:ext uri="{FF2B5EF4-FFF2-40B4-BE49-F238E27FC236}">
                <a16:creationId xmlns:a16="http://schemas.microsoft.com/office/drawing/2014/main" id="{F86816D0-4008-A8A2-6A77-34F8F67CFF98}"/>
              </a:ext>
            </a:extLst>
          </p:cNvPr>
          <p:cNvSpPr>
            <a:spLocks noGrp="1"/>
          </p:cNvSpPr>
          <p:nvPr>
            <p:ph sz="half" idx="29"/>
          </p:nvPr>
        </p:nvSpPr>
        <p:spPr>
          <a:xfrm>
            <a:off x="10226040" y="2377441"/>
            <a:ext cx="1508760" cy="3693160"/>
          </a:xfrm>
        </p:spPr>
        <p:txBody>
          <a:bodyPr lIns="0" tIns="0" rIns="0" bIns="0"/>
          <a:lstStyle>
            <a:lvl1pPr>
              <a:defRPr lang="en-US" sz="1800" dirty="0"/>
            </a:lvl1pPr>
            <a:lvl2pPr marL="233363" indent="-230188">
              <a:defRPr lang="en-US" sz="1400" b="0" i="0" kern="1200" dirty="0">
                <a:solidFill>
                  <a:schemeClr val="tx1"/>
                </a:solidFill>
                <a:latin typeface="+mn-lt"/>
                <a:ea typeface="+mn-ea"/>
                <a:cs typeface="+mn-cs"/>
              </a:defRPr>
            </a:lvl2pPr>
            <a:lvl3pPr marL="171450" indent="-171450">
              <a:defRPr lang="en-US" sz="1400" b="0" i="0" kern="1200" dirty="0">
                <a:solidFill>
                  <a:schemeClr val="tx1"/>
                </a:solidFill>
                <a:latin typeface="+mn-lt"/>
                <a:ea typeface="+mn-ea"/>
                <a:cs typeface="+mn-cs"/>
              </a:defRPr>
            </a:lvl3pPr>
            <a:lvl4pPr marL="457200" indent="-285750">
              <a:defRPr lang="en-US" sz="1400" b="0" i="0" kern="1200" dirty="0">
                <a:solidFill>
                  <a:schemeClr val="tx1"/>
                </a:solidFill>
                <a:latin typeface="+mn-lt"/>
                <a:ea typeface="+mn-ea"/>
                <a:cs typeface="+mn-cs"/>
              </a:defRPr>
            </a:lvl4pPr>
            <a:lvl5pPr marL="914400" indent="-223838">
              <a:defRPr lang="en-US" sz="1200" b="0" i="0" kern="1200" cap="all" baseline="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67052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8DFD9F-E950-B0A7-6088-AB0C845FD44F}"/>
              </a:ext>
              <a:ext uri="{C183D7F6-B498-43B3-948B-1728B52AA6E4}">
                <adec:decorative xmlns:adec="http://schemas.microsoft.com/office/drawing/2017/decorative" val="1"/>
              </a:ext>
            </a:extLst>
          </p:cNvPr>
          <p:cNvSpPr>
            <a:spLocks noGrp="1"/>
          </p:cNvSpPr>
          <p:nvPr>
            <p:ph type="pic" sz="quarter" idx="13"/>
          </p:nvPr>
        </p:nvSpPr>
        <p:spPr>
          <a:xfrm>
            <a:off x="6248400" y="1600200"/>
            <a:ext cx="5486400" cy="4069080"/>
          </a:xfrm>
          <a:noFill/>
        </p:spPr>
        <p:txBody>
          <a:bodyPr tIns="914400"/>
          <a:lstStyle>
            <a:lvl1pPr algn="ctr">
              <a:defRPr/>
            </a:lvl1pPr>
          </a:lstStyle>
          <a:p>
            <a:r>
              <a:rPr lang="en-US"/>
              <a:t>Click icon to add picture</a:t>
            </a:r>
            <a:endParaRPr lang="en-US" dirty="0"/>
          </a:p>
        </p:txBody>
      </p:sp>
      <p:sp>
        <p:nvSpPr>
          <p:cNvPr id="8" name="Title 7">
            <a:extLst>
              <a:ext uri="{FF2B5EF4-FFF2-40B4-BE49-F238E27FC236}">
                <a16:creationId xmlns:a16="http://schemas.microsoft.com/office/drawing/2014/main" id="{4B0DA6C0-4484-C56A-776A-6FA837F2A23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7187AD-CA01-87AD-9FEF-C9A4120E4B9B}"/>
              </a:ext>
            </a:extLst>
          </p:cNvPr>
          <p:cNvSpPr>
            <a:spLocks noGrp="1"/>
          </p:cNvSpPr>
          <p:nvPr>
            <p:ph sz="half" idx="1"/>
          </p:nvPr>
        </p:nvSpPr>
        <p:spPr>
          <a:xfrm>
            <a:off x="457200" y="1600200"/>
            <a:ext cx="5486400" cy="4470400"/>
          </a:xfrm>
        </p:spPr>
        <p:txBody>
          <a:bodyPr lIns="0" tIns="0" rIns="0" bIns="0"/>
          <a:lstStyle>
            <a:lvl1pPr>
              <a:defRPr lang="en-US" sz="2400"/>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41D812CB-8E7D-71AC-CE7A-98B64C3C50EB}"/>
              </a:ext>
            </a:extLst>
          </p:cNvPr>
          <p:cNvSpPr>
            <a:spLocks noGrp="1"/>
          </p:cNvSpPr>
          <p:nvPr>
            <p:ph type="dt" sz="half" idx="10"/>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6" name="Footer Placeholder 5">
            <a:extLst>
              <a:ext uri="{FF2B5EF4-FFF2-40B4-BE49-F238E27FC236}">
                <a16:creationId xmlns:a16="http://schemas.microsoft.com/office/drawing/2014/main" id="{4681D872-15F3-1BE8-6B02-1D0A12CCB9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8ABDD0-6C84-FA8C-7F01-C8005890AB65}"/>
              </a:ext>
            </a:extLst>
          </p:cNvPr>
          <p:cNvSpPr>
            <a:spLocks noGrp="1"/>
          </p:cNvSpPr>
          <p:nvPr>
            <p:ph type="sldNum" sz="quarter" idx="12"/>
          </p:nvPr>
        </p:nvSpPr>
        <p:spPr/>
        <p:txBody>
          <a:bodyPr/>
          <a:lstStyle/>
          <a:p>
            <a:fld id="{330EA680-D336-4FF7-8B7A-9848BB0A1C32}" type="slidenum">
              <a:rPr lang="en-US" smtClean="0"/>
              <a:t>‹#›</a:t>
            </a:fld>
            <a:endParaRPr lang="en-US"/>
          </a:p>
        </p:txBody>
      </p:sp>
      <p:sp>
        <p:nvSpPr>
          <p:cNvPr id="11" name="Text Placeholder 10">
            <a:extLst>
              <a:ext uri="{FF2B5EF4-FFF2-40B4-BE49-F238E27FC236}">
                <a16:creationId xmlns:a16="http://schemas.microsoft.com/office/drawing/2014/main" id="{B158712A-FECF-3F91-2BB1-B354AD5D18E7}"/>
              </a:ext>
            </a:extLst>
          </p:cNvPr>
          <p:cNvSpPr>
            <a:spLocks noGrp="1"/>
          </p:cNvSpPr>
          <p:nvPr>
            <p:ph type="body" sz="quarter" idx="14"/>
          </p:nvPr>
        </p:nvSpPr>
        <p:spPr>
          <a:xfrm>
            <a:off x="6248400" y="5755822"/>
            <a:ext cx="5486400" cy="314777"/>
          </a:xfrm>
        </p:spPr>
        <p:txBody>
          <a:bodyPr/>
          <a:lstStyle>
            <a:lvl1pPr>
              <a:defRPr sz="1100">
                <a:solidFill>
                  <a:schemeClr val="tx1"/>
                </a:solidFill>
                <a:latin typeface="+mn-lt"/>
              </a:defRPr>
            </a:lvl1pPr>
          </a:lstStyle>
          <a:p>
            <a:pPr lvl="0"/>
            <a:r>
              <a:rPr lang="en-US"/>
              <a:t>Click to edit Master text styles</a:t>
            </a:r>
          </a:p>
        </p:txBody>
      </p:sp>
    </p:spTree>
    <p:extLst>
      <p:ext uri="{BB962C8B-B14F-4D97-AF65-F5344CB8AC3E}">
        <p14:creationId xmlns:p14="http://schemas.microsoft.com/office/powerpoint/2010/main" val="27060692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 Column with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8DFD9F-E950-B0A7-6088-AB0C845FD44F}"/>
              </a:ext>
              <a:ext uri="{C183D7F6-B498-43B3-948B-1728B52AA6E4}">
                <adec:decorative xmlns:adec="http://schemas.microsoft.com/office/drawing/2017/decorative" val="1"/>
              </a:ext>
            </a:extLst>
          </p:cNvPr>
          <p:cNvSpPr>
            <a:spLocks noGrp="1"/>
          </p:cNvSpPr>
          <p:nvPr>
            <p:ph type="pic" sz="quarter" idx="13"/>
          </p:nvPr>
        </p:nvSpPr>
        <p:spPr>
          <a:xfrm>
            <a:off x="457200" y="1600200"/>
            <a:ext cx="5486400" cy="1737360"/>
          </a:xfrm>
          <a:noFill/>
        </p:spPr>
        <p:txBody>
          <a:bodyPr tIns="274320"/>
          <a:lstStyle>
            <a:lvl1pPr algn="ctr">
              <a:defRPr/>
            </a:lvl1pPr>
          </a:lstStyle>
          <a:p>
            <a:r>
              <a:rPr lang="en-US"/>
              <a:t>Click icon to add picture</a:t>
            </a:r>
            <a:endParaRPr lang="en-US" dirty="0"/>
          </a:p>
        </p:txBody>
      </p:sp>
      <p:sp>
        <p:nvSpPr>
          <p:cNvPr id="8" name="Title 7">
            <a:extLst>
              <a:ext uri="{FF2B5EF4-FFF2-40B4-BE49-F238E27FC236}">
                <a16:creationId xmlns:a16="http://schemas.microsoft.com/office/drawing/2014/main" id="{4B0DA6C0-4484-C56A-776A-6FA837F2A23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7187AD-CA01-87AD-9FEF-C9A4120E4B9B}"/>
              </a:ext>
            </a:extLst>
          </p:cNvPr>
          <p:cNvSpPr>
            <a:spLocks noGrp="1"/>
          </p:cNvSpPr>
          <p:nvPr>
            <p:ph sz="half" idx="1"/>
          </p:nvPr>
        </p:nvSpPr>
        <p:spPr>
          <a:xfrm>
            <a:off x="457200" y="3429000"/>
            <a:ext cx="5486400" cy="2641600"/>
          </a:xfrm>
        </p:spPr>
        <p:txBody>
          <a:bodyPr lIns="0" tIns="0" rIns="0" bIns="0"/>
          <a:lstStyle>
            <a:lvl1pPr>
              <a:defRPr lang="en-US" sz="2400"/>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41D812CB-8E7D-71AC-CE7A-98B64C3C50EB}"/>
              </a:ext>
            </a:extLst>
          </p:cNvPr>
          <p:cNvSpPr>
            <a:spLocks noGrp="1"/>
          </p:cNvSpPr>
          <p:nvPr>
            <p:ph type="dt" sz="half" idx="10"/>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6" name="Footer Placeholder 5">
            <a:extLst>
              <a:ext uri="{FF2B5EF4-FFF2-40B4-BE49-F238E27FC236}">
                <a16:creationId xmlns:a16="http://schemas.microsoft.com/office/drawing/2014/main" id="{4681D872-15F3-1BE8-6B02-1D0A12CCB9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8ABDD0-6C84-FA8C-7F01-C8005890AB65}"/>
              </a:ext>
            </a:extLst>
          </p:cNvPr>
          <p:cNvSpPr>
            <a:spLocks noGrp="1"/>
          </p:cNvSpPr>
          <p:nvPr>
            <p:ph type="sldNum" sz="quarter" idx="12"/>
          </p:nvPr>
        </p:nvSpPr>
        <p:spPr/>
        <p:txBody>
          <a:bodyPr/>
          <a:lstStyle/>
          <a:p>
            <a:fld id="{330EA680-D336-4FF7-8B7A-9848BB0A1C32}" type="slidenum">
              <a:rPr lang="en-US" smtClean="0"/>
              <a:t>‹#›</a:t>
            </a:fld>
            <a:endParaRPr lang="en-US"/>
          </a:p>
        </p:txBody>
      </p:sp>
      <p:sp>
        <p:nvSpPr>
          <p:cNvPr id="4" name="Picture Placeholder 8">
            <a:extLst>
              <a:ext uri="{FF2B5EF4-FFF2-40B4-BE49-F238E27FC236}">
                <a16:creationId xmlns:a16="http://schemas.microsoft.com/office/drawing/2014/main" id="{BD66325C-4439-669A-4C10-31248C843E42}"/>
              </a:ext>
              <a:ext uri="{C183D7F6-B498-43B3-948B-1728B52AA6E4}">
                <adec:decorative xmlns:adec="http://schemas.microsoft.com/office/drawing/2017/decorative" val="1"/>
              </a:ext>
            </a:extLst>
          </p:cNvPr>
          <p:cNvSpPr>
            <a:spLocks noGrp="1"/>
          </p:cNvSpPr>
          <p:nvPr>
            <p:ph type="pic" sz="quarter" idx="15"/>
          </p:nvPr>
        </p:nvSpPr>
        <p:spPr>
          <a:xfrm>
            <a:off x="6248400" y="1600200"/>
            <a:ext cx="5486400" cy="1737360"/>
          </a:xfrm>
          <a:noFill/>
        </p:spPr>
        <p:txBody>
          <a:bodyPr tIns="274320"/>
          <a:lstStyle>
            <a:lvl1pPr algn="ctr">
              <a:defRPr/>
            </a:lvl1pPr>
          </a:lstStyle>
          <a:p>
            <a:r>
              <a:rPr lang="en-US"/>
              <a:t>Click icon to add picture</a:t>
            </a:r>
            <a:endParaRPr lang="en-US" dirty="0"/>
          </a:p>
        </p:txBody>
      </p:sp>
      <p:sp>
        <p:nvSpPr>
          <p:cNvPr id="5" name="Content Placeholder 2">
            <a:extLst>
              <a:ext uri="{FF2B5EF4-FFF2-40B4-BE49-F238E27FC236}">
                <a16:creationId xmlns:a16="http://schemas.microsoft.com/office/drawing/2014/main" id="{925903B3-7229-C45F-AD3A-5B918DC8C231}"/>
              </a:ext>
            </a:extLst>
          </p:cNvPr>
          <p:cNvSpPr>
            <a:spLocks noGrp="1"/>
          </p:cNvSpPr>
          <p:nvPr>
            <p:ph sz="half" idx="16"/>
          </p:nvPr>
        </p:nvSpPr>
        <p:spPr>
          <a:xfrm>
            <a:off x="6248400" y="3429000"/>
            <a:ext cx="5486400" cy="2641600"/>
          </a:xfrm>
        </p:spPr>
        <p:txBody>
          <a:bodyPr lIns="0" tIns="0" rIns="0" bIns="0"/>
          <a:lstStyle>
            <a:lvl1pPr>
              <a:defRPr lang="en-US" sz="2400"/>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934136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4 Column with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8DFD9F-E950-B0A7-6088-AB0C845FD44F}"/>
              </a:ext>
              <a:ext uri="{C183D7F6-B498-43B3-948B-1728B52AA6E4}">
                <adec:decorative xmlns:adec="http://schemas.microsoft.com/office/drawing/2017/decorative" val="1"/>
              </a:ext>
            </a:extLst>
          </p:cNvPr>
          <p:cNvSpPr>
            <a:spLocks noGrp="1"/>
          </p:cNvSpPr>
          <p:nvPr>
            <p:ph type="pic" sz="quarter" idx="13"/>
          </p:nvPr>
        </p:nvSpPr>
        <p:spPr>
          <a:xfrm>
            <a:off x="457200" y="1608363"/>
            <a:ext cx="2580822" cy="1730829"/>
          </a:xfrm>
          <a:noFill/>
        </p:spPr>
        <p:txBody>
          <a:bodyPr tIns="137160"/>
          <a:lstStyle>
            <a:lvl1pPr algn="ctr">
              <a:defRPr sz="1600"/>
            </a:lvl1pPr>
          </a:lstStyle>
          <a:p>
            <a:r>
              <a:rPr lang="en-US"/>
              <a:t>Click icon to add picture</a:t>
            </a:r>
            <a:endParaRPr lang="en-US" dirty="0"/>
          </a:p>
        </p:txBody>
      </p:sp>
      <p:sp>
        <p:nvSpPr>
          <p:cNvPr id="8" name="Title 7">
            <a:extLst>
              <a:ext uri="{FF2B5EF4-FFF2-40B4-BE49-F238E27FC236}">
                <a16:creationId xmlns:a16="http://schemas.microsoft.com/office/drawing/2014/main" id="{4B0DA6C0-4484-C56A-776A-6FA837F2A23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7187AD-CA01-87AD-9FEF-C9A4120E4B9B}"/>
              </a:ext>
            </a:extLst>
          </p:cNvPr>
          <p:cNvSpPr>
            <a:spLocks noGrp="1"/>
          </p:cNvSpPr>
          <p:nvPr>
            <p:ph sz="half" idx="1"/>
          </p:nvPr>
        </p:nvSpPr>
        <p:spPr>
          <a:xfrm>
            <a:off x="457200" y="3429000"/>
            <a:ext cx="2578608" cy="2641599"/>
          </a:xfrm>
        </p:spPr>
        <p:txBody>
          <a:bodyPr lIns="0" tIns="0" rIns="0" bIns="0"/>
          <a:lstStyle>
            <a:lvl1pPr>
              <a:defRPr lang="en-US" sz="2000"/>
            </a:lvl1pPr>
            <a:lvl2pPr>
              <a:defRPr lang="en-US" sz="1800"/>
            </a:lvl2pPr>
            <a:lvl3pPr>
              <a:defRPr lang="en-US" sz="1800"/>
            </a:lvl3pPr>
            <a:lvl4pPr>
              <a:defRPr lang="en-US" sz="1800"/>
            </a:lvl4pPr>
            <a:lvl5pPr>
              <a:defRPr lang="en-US"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41D812CB-8E7D-71AC-CE7A-98B64C3C50EB}"/>
              </a:ext>
            </a:extLst>
          </p:cNvPr>
          <p:cNvSpPr>
            <a:spLocks noGrp="1"/>
          </p:cNvSpPr>
          <p:nvPr>
            <p:ph type="dt" sz="half" idx="10"/>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6" name="Footer Placeholder 5">
            <a:extLst>
              <a:ext uri="{FF2B5EF4-FFF2-40B4-BE49-F238E27FC236}">
                <a16:creationId xmlns:a16="http://schemas.microsoft.com/office/drawing/2014/main" id="{4681D872-15F3-1BE8-6B02-1D0A12CCB9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8ABDD0-6C84-FA8C-7F01-C8005890AB65}"/>
              </a:ext>
            </a:extLst>
          </p:cNvPr>
          <p:cNvSpPr>
            <a:spLocks noGrp="1"/>
          </p:cNvSpPr>
          <p:nvPr>
            <p:ph type="sldNum" sz="quarter" idx="12"/>
          </p:nvPr>
        </p:nvSpPr>
        <p:spPr/>
        <p:txBody>
          <a:bodyPr/>
          <a:lstStyle/>
          <a:p>
            <a:fld id="{330EA680-D336-4FF7-8B7A-9848BB0A1C32}" type="slidenum">
              <a:rPr lang="en-US" smtClean="0"/>
              <a:t>‹#›</a:t>
            </a:fld>
            <a:endParaRPr lang="en-US"/>
          </a:p>
        </p:txBody>
      </p:sp>
      <p:sp>
        <p:nvSpPr>
          <p:cNvPr id="4" name="Picture Placeholder 8">
            <a:extLst>
              <a:ext uri="{FF2B5EF4-FFF2-40B4-BE49-F238E27FC236}">
                <a16:creationId xmlns:a16="http://schemas.microsoft.com/office/drawing/2014/main" id="{BD66325C-4439-669A-4C10-31248C843E42}"/>
              </a:ext>
              <a:ext uri="{C183D7F6-B498-43B3-948B-1728B52AA6E4}">
                <adec:decorative xmlns:adec="http://schemas.microsoft.com/office/drawing/2017/decorative" val="1"/>
              </a:ext>
            </a:extLst>
          </p:cNvPr>
          <p:cNvSpPr>
            <a:spLocks noGrp="1"/>
          </p:cNvSpPr>
          <p:nvPr>
            <p:ph type="pic" sz="quarter" idx="15"/>
          </p:nvPr>
        </p:nvSpPr>
        <p:spPr>
          <a:xfrm>
            <a:off x="3356126" y="1608363"/>
            <a:ext cx="2580822" cy="1730829"/>
          </a:xfrm>
          <a:noFill/>
        </p:spPr>
        <p:txBody>
          <a:bodyPr tIns="137160"/>
          <a:lstStyle>
            <a:lvl1pPr algn="ctr">
              <a:defRPr sz="1600"/>
            </a:lvl1pPr>
          </a:lstStyle>
          <a:p>
            <a:r>
              <a:rPr lang="en-US"/>
              <a:t>Click icon to add picture</a:t>
            </a:r>
            <a:endParaRPr lang="en-US" dirty="0"/>
          </a:p>
        </p:txBody>
      </p:sp>
      <p:sp>
        <p:nvSpPr>
          <p:cNvPr id="5" name="Content Placeholder 2">
            <a:extLst>
              <a:ext uri="{FF2B5EF4-FFF2-40B4-BE49-F238E27FC236}">
                <a16:creationId xmlns:a16="http://schemas.microsoft.com/office/drawing/2014/main" id="{925903B3-7229-C45F-AD3A-5B918DC8C231}"/>
              </a:ext>
            </a:extLst>
          </p:cNvPr>
          <p:cNvSpPr>
            <a:spLocks noGrp="1"/>
          </p:cNvSpPr>
          <p:nvPr>
            <p:ph sz="half" idx="16"/>
          </p:nvPr>
        </p:nvSpPr>
        <p:spPr>
          <a:xfrm>
            <a:off x="3356864" y="3429000"/>
            <a:ext cx="2578608" cy="2641599"/>
          </a:xfrm>
        </p:spPr>
        <p:txBody>
          <a:bodyPr lIns="0" tIns="0" rIns="0" bIns="0"/>
          <a:lstStyle>
            <a:lvl1pPr>
              <a:defRPr lang="en-US" sz="2000"/>
            </a:lvl1pPr>
            <a:lvl2pPr>
              <a:defRPr lang="en-US" sz="1800"/>
            </a:lvl2pPr>
            <a:lvl3pPr>
              <a:defRPr lang="en-US" sz="1800"/>
            </a:lvl3pPr>
            <a:lvl4pPr>
              <a:defRPr lang="en-US" sz="1800"/>
            </a:lvl4pPr>
            <a:lvl5pPr>
              <a:defRPr lang="en-US"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Picture Placeholder 8">
            <a:extLst>
              <a:ext uri="{FF2B5EF4-FFF2-40B4-BE49-F238E27FC236}">
                <a16:creationId xmlns:a16="http://schemas.microsoft.com/office/drawing/2014/main" id="{8B89F410-2094-6037-3BE2-913FBDA38DC1}"/>
              </a:ext>
              <a:ext uri="{C183D7F6-B498-43B3-948B-1728B52AA6E4}">
                <adec:decorative xmlns:adec="http://schemas.microsoft.com/office/drawing/2017/decorative" val="1"/>
              </a:ext>
            </a:extLst>
          </p:cNvPr>
          <p:cNvSpPr>
            <a:spLocks noGrp="1"/>
          </p:cNvSpPr>
          <p:nvPr>
            <p:ph type="pic" sz="quarter" idx="17"/>
          </p:nvPr>
        </p:nvSpPr>
        <p:spPr>
          <a:xfrm>
            <a:off x="6255052" y="1608363"/>
            <a:ext cx="2580822" cy="1730829"/>
          </a:xfrm>
          <a:noFill/>
        </p:spPr>
        <p:txBody>
          <a:bodyPr tIns="137160"/>
          <a:lstStyle>
            <a:lvl1pPr algn="ctr">
              <a:defRPr sz="1600"/>
            </a:lvl1pPr>
          </a:lstStyle>
          <a:p>
            <a:r>
              <a:rPr lang="en-US"/>
              <a:t>Click icon to add picture</a:t>
            </a:r>
            <a:endParaRPr lang="en-US" dirty="0"/>
          </a:p>
        </p:txBody>
      </p:sp>
      <p:sp>
        <p:nvSpPr>
          <p:cNvPr id="11" name="Content Placeholder 2">
            <a:extLst>
              <a:ext uri="{FF2B5EF4-FFF2-40B4-BE49-F238E27FC236}">
                <a16:creationId xmlns:a16="http://schemas.microsoft.com/office/drawing/2014/main" id="{6F646B40-29A6-D0CB-9C20-49F7500CF4D3}"/>
              </a:ext>
            </a:extLst>
          </p:cNvPr>
          <p:cNvSpPr>
            <a:spLocks noGrp="1"/>
          </p:cNvSpPr>
          <p:nvPr>
            <p:ph sz="half" idx="18"/>
          </p:nvPr>
        </p:nvSpPr>
        <p:spPr>
          <a:xfrm>
            <a:off x="6256528" y="3429000"/>
            <a:ext cx="2578608" cy="2641599"/>
          </a:xfrm>
        </p:spPr>
        <p:txBody>
          <a:bodyPr lIns="0" tIns="0" rIns="0" bIns="0"/>
          <a:lstStyle>
            <a:lvl1pPr>
              <a:defRPr lang="en-US" sz="2000"/>
            </a:lvl1pPr>
            <a:lvl2pPr>
              <a:defRPr lang="en-US" sz="1800"/>
            </a:lvl2pPr>
            <a:lvl3pPr>
              <a:defRPr lang="en-US" sz="1800"/>
            </a:lvl3pPr>
            <a:lvl4pPr>
              <a:defRPr lang="en-US" sz="1800"/>
            </a:lvl4pPr>
            <a:lvl5pPr>
              <a:defRPr lang="en-US"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8">
            <a:extLst>
              <a:ext uri="{FF2B5EF4-FFF2-40B4-BE49-F238E27FC236}">
                <a16:creationId xmlns:a16="http://schemas.microsoft.com/office/drawing/2014/main" id="{85BECFC4-D333-0790-FE42-3F2B535F5C49}"/>
              </a:ext>
              <a:ext uri="{C183D7F6-B498-43B3-948B-1728B52AA6E4}">
                <adec:decorative xmlns:adec="http://schemas.microsoft.com/office/drawing/2017/decorative" val="1"/>
              </a:ext>
            </a:extLst>
          </p:cNvPr>
          <p:cNvSpPr>
            <a:spLocks noGrp="1"/>
          </p:cNvSpPr>
          <p:nvPr>
            <p:ph type="pic" sz="quarter" idx="19"/>
          </p:nvPr>
        </p:nvSpPr>
        <p:spPr>
          <a:xfrm>
            <a:off x="9153977" y="1608363"/>
            <a:ext cx="2580822" cy="1730829"/>
          </a:xfrm>
          <a:noFill/>
        </p:spPr>
        <p:txBody>
          <a:bodyPr tIns="137160"/>
          <a:lstStyle>
            <a:lvl1pPr algn="ctr">
              <a:defRPr sz="1600"/>
            </a:lvl1pPr>
          </a:lstStyle>
          <a:p>
            <a:r>
              <a:rPr lang="en-US"/>
              <a:t>Click icon to add picture</a:t>
            </a:r>
            <a:endParaRPr lang="en-US" dirty="0"/>
          </a:p>
        </p:txBody>
      </p:sp>
      <p:sp>
        <p:nvSpPr>
          <p:cNvPr id="13" name="Content Placeholder 2">
            <a:extLst>
              <a:ext uri="{FF2B5EF4-FFF2-40B4-BE49-F238E27FC236}">
                <a16:creationId xmlns:a16="http://schemas.microsoft.com/office/drawing/2014/main" id="{0F1532EA-EA60-F4AB-4980-F7A6A8E11210}"/>
              </a:ext>
            </a:extLst>
          </p:cNvPr>
          <p:cNvSpPr>
            <a:spLocks noGrp="1"/>
          </p:cNvSpPr>
          <p:nvPr>
            <p:ph sz="half" idx="20"/>
          </p:nvPr>
        </p:nvSpPr>
        <p:spPr>
          <a:xfrm>
            <a:off x="9156191" y="3429000"/>
            <a:ext cx="2578608" cy="2641599"/>
          </a:xfrm>
        </p:spPr>
        <p:txBody>
          <a:bodyPr lIns="0" tIns="0" rIns="0" bIns="0"/>
          <a:lstStyle>
            <a:lvl1pPr>
              <a:defRPr lang="en-US" sz="2000"/>
            </a:lvl1pPr>
            <a:lvl2pPr>
              <a:defRPr lang="en-US" sz="1800"/>
            </a:lvl2pPr>
            <a:lvl3pPr>
              <a:defRPr lang="en-US" sz="1800"/>
            </a:lvl3pPr>
            <a:lvl4pPr>
              <a:defRPr lang="en-US" sz="1800"/>
            </a:lvl4pPr>
            <a:lvl5pPr>
              <a:defRPr lang="en-US"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864579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5 Column with Content Option 3">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8DFD9F-E950-B0A7-6088-AB0C845FD44F}"/>
              </a:ext>
              <a:ext uri="{C183D7F6-B498-43B3-948B-1728B52AA6E4}">
                <adec:decorative xmlns:adec="http://schemas.microsoft.com/office/drawing/2017/decorative" val="1"/>
              </a:ext>
            </a:extLst>
          </p:cNvPr>
          <p:cNvSpPr>
            <a:spLocks noGrp="1"/>
          </p:cNvSpPr>
          <p:nvPr>
            <p:ph type="pic" sz="quarter" idx="13"/>
          </p:nvPr>
        </p:nvSpPr>
        <p:spPr>
          <a:xfrm>
            <a:off x="457201" y="1801044"/>
            <a:ext cx="2008413" cy="914400"/>
          </a:xfrm>
          <a:noFill/>
        </p:spPr>
        <p:txBody>
          <a:bodyPr tIns="137160"/>
          <a:lstStyle>
            <a:lvl1pPr algn="ctr">
              <a:defRPr sz="1600"/>
            </a:lvl1pPr>
          </a:lstStyle>
          <a:p>
            <a:r>
              <a:rPr lang="en-US"/>
              <a:t>Click icon to add picture</a:t>
            </a:r>
            <a:endParaRPr lang="en-US" dirty="0"/>
          </a:p>
        </p:txBody>
      </p:sp>
      <p:sp>
        <p:nvSpPr>
          <p:cNvPr id="8" name="Title 7">
            <a:extLst>
              <a:ext uri="{FF2B5EF4-FFF2-40B4-BE49-F238E27FC236}">
                <a16:creationId xmlns:a16="http://schemas.microsoft.com/office/drawing/2014/main" id="{4B0DA6C0-4484-C56A-776A-6FA837F2A23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7187AD-CA01-87AD-9FEF-C9A4120E4B9B}"/>
              </a:ext>
            </a:extLst>
          </p:cNvPr>
          <p:cNvSpPr>
            <a:spLocks noGrp="1"/>
          </p:cNvSpPr>
          <p:nvPr>
            <p:ph sz="half" idx="1"/>
          </p:nvPr>
        </p:nvSpPr>
        <p:spPr>
          <a:xfrm>
            <a:off x="457201" y="3825788"/>
            <a:ext cx="2008413" cy="2244811"/>
          </a:xfrm>
        </p:spPr>
        <p:txBody>
          <a:bodyPr lIns="0" tIns="0" rIns="0" bIns="0"/>
          <a:lstStyle>
            <a:lvl1pPr>
              <a:defRPr lang="en-US" sz="2000"/>
            </a:lvl1pPr>
            <a:lvl2pPr>
              <a:defRPr lang="en-US" sz="1800"/>
            </a:lvl2pPr>
            <a:lvl3pPr>
              <a:defRPr lang="en-US" sz="1800"/>
            </a:lvl3pPr>
            <a:lvl4pPr>
              <a:defRPr lang="en-US" sz="1800"/>
            </a:lvl4pPr>
            <a:lvl5pPr>
              <a:defRPr lang="en-US"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41D812CB-8E7D-71AC-CE7A-98B64C3C50EB}"/>
              </a:ext>
            </a:extLst>
          </p:cNvPr>
          <p:cNvSpPr>
            <a:spLocks noGrp="1"/>
          </p:cNvSpPr>
          <p:nvPr>
            <p:ph type="dt" sz="half" idx="10"/>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6" name="Footer Placeholder 5">
            <a:extLst>
              <a:ext uri="{FF2B5EF4-FFF2-40B4-BE49-F238E27FC236}">
                <a16:creationId xmlns:a16="http://schemas.microsoft.com/office/drawing/2014/main" id="{4681D872-15F3-1BE8-6B02-1D0A12CCB9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8ABDD0-6C84-FA8C-7F01-C8005890AB65}"/>
              </a:ext>
            </a:extLst>
          </p:cNvPr>
          <p:cNvSpPr>
            <a:spLocks noGrp="1"/>
          </p:cNvSpPr>
          <p:nvPr>
            <p:ph type="sldNum" sz="quarter" idx="12"/>
          </p:nvPr>
        </p:nvSpPr>
        <p:spPr/>
        <p:txBody>
          <a:bodyPr/>
          <a:lstStyle/>
          <a:p>
            <a:fld id="{330EA680-D336-4FF7-8B7A-9848BB0A1C32}" type="slidenum">
              <a:rPr lang="en-US" smtClean="0"/>
              <a:t>‹#›</a:t>
            </a:fld>
            <a:endParaRPr lang="en-US"/>
          </a:p>
        </p:txBody>
      </p:sp>
      <p:sp>
        <p:nvSpPr>
          <p:cNvPr id="4" name="Picture Placeholder 8">
            <a:extLst>
              <a:ext uri="{FF2B5EF4-FFF2-40B4-BE49-F238E27FC236}">
                <a16:creationId xmlns:a16="http://schemas.microsoft.com/office/drawing/2014/main" id="{BD66325C-4439-669A-4C10-31248C843E42}"/>
              </a:ext>
              <a:ext uri="{C183D7F6-B498-43B3-948B-1728B52AA6E4}">
                <adec:decorative xmlns:adec="http://schemas.microsoft.com/office/drawing/2017/decorative" val="1"/>
              </a:ext>
            </a:extLst>
          </p:cNvPr>
          <p:cNvSpPr>
            <a:spLocks noGrp="1"/>
          </p:cNvSpPr>
          <p:nvPr>
            <p:ph type="pic" sz="quarter" idx="15"/>
          </p:nvPr>
        </p:nvSpPr>
        <p:spPr>
          <a:xfrm>
            <a:off x="2774497" y="1801044"/>
            <a:ext cx="2008413" cy="914400"/>
          </a:xfrm>
          <a:noFill/>
        </p:spPr>
        <p:txBody>
          <a:bodyPr tIns="137160"/>
          <a:lstStyle>
            <a:lvl1pPr algn="ctr">
              <a:defRPr sz="1600"/>
            </a:lvl1pPr>
          </a:lstStyle>
          <a:p>
            <a:r>
              <a:rPr lang="en-US"/>
              <a:t>Click icon to add picture</a:t>
            </a:r>
            <a:endParaRPr lang="en-US" dirty="0"/>
          </a:p>
        </p:txBody>
      </p:sp>
      <p:sp>
        <p:nvSpPr>
          <p:cNvPr id="5" name="Content Placeholder 2">
            <a:extLst>
              <a:ext uri="{FF2B5EF4-FFF2-40B4-BE49-F238E27FC236}">
                <a16:creationId xmlns:a16="http://schemas.microsoft.com/office/drawing/2014/main" id="{925903B3-7229-C45F-AD3A-5B918DC8C231}"/>
              </a:ext>
            </a:extLst>
          </p:cNvPr>
          <p:cNvSpPr>
            <a:spLocks noGrp="1"/>
          </p:cNvSpPr>
          <p:nvPr>
            <p:ph sz="half" idx="16"/>
          </p:nvPr>
        </p:nvSpPr>
        <p:spPr>
          <a:xfrm>
            <a:off x="2774497" y="3825788"/>
            <a:ext cx="2008413" cy="2244811"/>
          </a:xfrm>
        </p:spPr>
        <p:txBody>
          <a:bodyPr lIns="0" tIns="0" rIns="0" bIns="0"/>
          <a:lstStyle>
            <a:lvl1pPr>
              <a:defRPr lang="en-US" sz="2000"/>
            </a:lvl1pPr>
            <a:lvl2pPr>
              <a:defRPr lang="en-US" sz="1800"/>
            </a:lvl2pPr>
            <a:lvl3pPr>
              <a:defRPr lang="en-US" sz="1800"/>
            </a:lvl3pPr>
            <a:lvl4pPr>
              <a:defRPr lang="en-US" sz="1800"/>
            </a:lvl4pPr>
            <a:lvl5pPr>
              <a:defRPr lang="en-US"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Picture Placeholder 8">
            <a:extLst>
              <a:ext uri="{FF2B5EF4-FFF2-40B4-BE49-F238E27FC236}">
                <a16:creationId xmlns:a16="http://schemas.microsoft.com/office/drawing/2014/main" id="{8B89F410-2094-6037-3BE2-913FBDA38DC1}"/>
              </a:ext>
              <a:ext uri="{C183D7F6-B498-43B3-948B-1728B52AA6E4}">
                <adec:decorative xmlns:adec="http://schemas.microsoft.com/office/drawing/2017/decorative" val="1"/>
              </a:ext>
            </a:extLst>
          </p:cNvPr>
          <p:cNvSpPr>
            <a:spLocks noGrp="1"/>
          </p:cNvSpPr>
          <p:nvPr>
            <p:ph type="pic" sz="quarter" idx="17"/>
          </p:nvPr>
        </p:nvSpPr>
        <p:spPr>
          <a:xfrm>
            <a:off x="5091793" y="1801044"/>
            <a:ext cx="2008413" cy="914400"/>
          </a:xfrm>
          <a:noFill/>
        </p:spPr>
        <p:txBody>
          <a:bodyPr tIns="137160"/>
          <a:lstStyle>
            <a:lvl1pPr algn="ctr">
              <a:defRPr sz="1600"/>
            </a:lvl1pPr>
          </a:lstStyle>
          <a:p>
            <a:r>
              <a:rPr lang="en-US"/>
              <a:t>Click icon to add picture</a:t>
            </a:r>
            <a:endParaRPr lang="en-US" dirty="0"/>
          </a:p>
        </p:txBody>
      </p:sp>
      <p:sp>
        <p:nvSpPr>
          <p:cNvPr id="11" name="Content Placeholder 2">
            <a:extLst>
              <a:ext uri="{FF2B5EF4-FFF2-40B4-BE49-F238E27FC236}">
                <a16:creationId xmlns:a16="http://schemas.microsoft.com/office/drawing/2014/main" id="{6F646B40-29A6-D0CB-9C20-49F7500CF4D3}"/>
              </a:ext>
            </a:extLst>
          </p:cNvPr>
          <p:cNvSpPr>
            <a:spLocks noGrp="1"/>
          </p:cNvSpPr>
          <p:nvPr>
            <p:ph sz="half" idx="18"/>
          </p:nvPr>
        </p:nvSpPr>
        <p:spPr>
          <a:xfrm>
            <a:off x="5091793" y="3825788"/>
            <a:ext cx="2008413" cy="2244811"/>
          </a:xfrm>
        </p:spPr>
        <p:txBody>
          <a:bodyPr lIns="0" tIns="0" rIns="0" bIns="0"/>
          <a:lstStyle>
            <a:lvl1pPr>
              <a:defRPr lang="en-US" sz="2000"/>
            </a:lvl1pPr>
            <a:lvl2pPr>
              <a:defRPr lang="en-US" sz="1800"/>
            </a:lvl2pPr>
            <a:lvl3pPr>
              <a:defRPr lang="en-US" sz="1800"/>
            </a:lvl3pPr>
            <a:lvl4pPr>
              <a:defRPr lang="en-US" sz="1800"/>
            </a:lvl4pPr>
            <a:lvl5pPr>
              <a:defRPr lang="en-US"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8">
            <a:extLst>
              <a:ext uri="{FF2B5EF4-FFF2-40B4-BE49-F238E27FC236}">
                <a16:creationId xmlns:a16="http://schemas.microsoft.com/office/drawing/2014/main" id="{85BECFC4-D333-0790-FE42-3F2B535F5C49}"/>
              </a:ext>
              <a:ext uri="{C183D7F6-B498-43B3-948B-1728B52AA6E4}">
                <adec:decorative xmlns:adec="http://schemas.microsoft.com/office/drawing/2017/decorative" val="1"/>
              </a:ext>
            </a:extLst>
          </p:cNvPr>
          <p:cNvSpPr>
            <a:spLocks noGrp="1"/>
          </p:cNvSpPr>
          <p:nvPr>
            <p:ph type="pic" sz="quarter" idx="19"/>
          </p:nvPr>
        </p:nvSpPr>
        <p:spPr>
          <a:xfrm>
            <a:off x="7409089" y="1801044"/>
            <a:ext cx="2008413" cy="914400"/>
          </a:xfrm>
          <a:noFill/>
        </p:spPr>
        <p:txBody>
          <a:bodyPr tIns="137160"/>
          <a:lstStyle>
            <a:lvl1pPr algn="ctr">
              <a:defRPr sz="1600"/>
            </a:lvl1pPr>
          </a:lstStyle>
          <a:p>
            <a:r>
              <a:rPr lang="en-US"/>
              <a:t>Click icon to add picture</a:t>
            </a:r>
            <a:endParaRPr lang="en-US" dirty="0"/>
          </a:p>
        </p:txBody>
      </p:sp>
      <p:sp>
        <p:nvSpPr>
          <p:cNvPr id="13" name="Content Placeholder 2">
            <a:extLst>
              <a:ext uri="{FF2B5EF4-FFF2-40B4-BE49-F238E27FC236}">
                <a16:creationId xmlns:a16="http://schemas.microsoft.com/office/drawing/2014/main" id="{0F1532EA-EA60-F4AB-4980-F7A6A8E11210}"/>
              </a:ext>
            </a:extLst>
          </p:cNvPr>
          <p:cNvSpPr>
            <a:spLocks noGrp="1"/>
          </p:cNvSpPr>
          <p:nvPr>
            <p:ph sz="half" idx="20"/>
          </p:nvPr>
        </p:nvSpPr>
        <p:spPr>
          <a:xfrm>
            <a:off x="7409089" y="3825788"/>
            <a:ext cx="2008413" cy="2244811"/>
          </a:xfrm>
        </p:spPr>
        <p:txBody>
          <a:bodyPr lIns="0" tIns="0" rIns="0" bIns="0"/>
          <a:lstStyle>
            <a:lvl1pPr>
              <a:defRPr lang="en-US" sz="2000"/>
            </a:lvl1pPr>
            <a:lvl2pPr>
              <a:defRPr lang="en-US" sz="1800"/>
            </a:lvl2pPr>
            <a:lvl3pPr>
              <a:defRPr lang="en-US" sz="1800"/>
            </a:lvl3pPr>
            <a:lvl4pPr>
              <a:defRPr lang="en-US" sz="1800"/>
            </a:lvl4pPr>
            <a:lvl5pPr>
              <a:defRPr lang="en-US"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Picture Placeholder 8">
            <a:extLst>
              <a:ext uri="{FF2B5EF4-FFF2-40B4-BE49-F238E27FC236}">
                <a16:creationId xmlns:a16="http://schemas.microsoft.com/office/drawing/2014/main" id="{76A87759-5899-B681-C2A7-EB7A1D8655D1}"/>
              </a:ext>
              <a:ext uri="{C183D7F6-B498-43B3-948B-1728B52AA6E4}">
                <adec:decorative xmlns:adec="http://schemas.microsoft.com/office/drawing/2017/decorative" val="1"/>
              </a:ext>
            </a:extLst>
          </p:cNvPr>
          <p:cNvSpPr>
            <a:spLocks noGrp="1"/>
          </p:cNvSpPr>
          <p:nvPr>
            <p:ph type="pic" sz="quarter" idx="21"/>
          </p:nvPr>
        </p:nvSpPr>
        <p:spPr>
          <a:xfrm>
            <a:off x="9726386" y="1801044"/>
            <a:ext cx="2008413" cy="914400"/>
          </a:xfrm>
          <a:noFill/>
        </p:spPr>
        <p:txBody>
          <a:bodyPr tIns="137160"/>
          <a:lstStyle>
            <a:lvl1pPr algn="ctr">
              <a:defRPr sz="1600"/>
            </a:lvl1pPr>
          </a:lstStyle>
          <a:p>
            <a:r>
              <a:rPr lang="en-US"/>
              <a:t>Click icon to add picture</a:t>
            </a:r>
            <a:endParaRPr lang="en-US" dirty="0"/>
          </a:p>
        </p:txBody>
      </p:sp>
      <p:sp>
        <p:nvSpPr>
          <p:cNvPr id="15" name="Content Placeholder 2">
            <a:extLst>
              <a:ext uri="{FF2B5EF4-FFF2-40B4-BE49-F238E27FC236}">
                <a16:creationId xmlns:a16="http://schemas.microsoft.com/office/drawing/2014/main" id="{E194284E-75B4-4EC7-1DBB-5820D42A55F1}"/>
              </a:ext>
            </a:extLst>
          </p:cNvPr>
          <p:cNvSpPr>
            <a:spLocks noGrp="1"/>
          </p:cNvSpPr>
          <p:nvPr>
            <p:ph sz="half" idx="22"/>
          </p:nvPr>
        </p:nvSpPr>
        <p:spPr>
          <a:xfrm>
            <a:off x="9726386" y="3825788"/>
            <a:ext cx="2008413" cy="2244811"/>
          </a:xfrm>
        </p:spPr>
        <p:txBody>
          <a:bodyPr lIns="0" tIns="0" rIns="0" bIns="0"/>
          <a:lstStyle>
            <a:lvl1pPr>
              <a:defRPr lang="en-US" sz="2000"/>
            </a:lvl1pPr>
            <a:lvl2pPr>
              <a:defRPr lang="en-US" sz="1800"/>
            </a:lvl2pPr>
            <a:lvl3pPr>
              <a:defRPr lang="en-US" sz="1800"/>
            </a:lvl3pPr>
            <a:lvl4pPr>
              <a:defRPr lang="en-US" sz="1800"/>
            </a:lvl4pPr>
            <a:lvl5pPr>
              <a:defRPr lang="en-US"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Picture Placeholder 8">
            <a:extLst>
              <a:ext uri="{FF2B5EF4-FFF2-40B4-BE49-F238E27FC236}">
                <a16:creationId xmlns:a16="http://schemas.microsoft.com/office/drawing/2014/main" id="{F23CFD01-6701-DA33-C464-7375247B8424}"/>
              </a:ext>
              <a:ext uri="{C183D7F6-B498-43B3-948B-1728B52AA6E4}">
                <adec:decorative xmlns:adec="http://schemas.microsoft.com/office/drawing/2017/decorative" val="1"/>
              </a:ext>
            </a:extLst>
          </p:cNvPr>
          <p:cNvSpPr>
            <a:spLocks noGrp="1"/>
          </p:cNvSpPr>
          <p:nvPr>
            <p:ph type="pic" sz="quarter" idx="23"/>
          </p:nvPr>
        </p:nvSpPr>
        <p:spPr>
          <a:xfrm>
            <a:off x="457201" y="2813416"/>
            <a:ext cx="2008413" cy="914400"/>
          </a:xfrm>
          <a:noFill/>
        </p:spPr>
        <p:txBody>
          <a:bodyPr tIns="137160"/>
          <a:lstStyle>
            <a:lvl1pPr algn="ctr">
              <a:defRPr sz="1600"/>
            </a:lvl1pPr>
          </a:lstStyle>
          <a:p>
            <a:r>
              <a:rPr lang="en-US"/>
              <a:t>Click icon to add picture</a:t>
            </a:r>
            <a:endParaRPr lang="en-US" dirty="0"/>
          </a:p>
        </p:txBody>
      </p:sp>
      <p:sp>
        <p:nvSpPr>
          <p:cNvPr id="18" name="Picture Placeholder 8">
            <a:extLst>
              <a:ext uri="{FF2B5EF4-FFF2-40B4-BE49-F238E27FC236}">
                <a16:creationId xmlns:a16="http://schemas.microsoft.com/office/drawing/2014/main" id="{E88FC360-B143-16B7-7CEA-10A328DB6094}"/>
              </a:ext>
              <a:ext uri="{C183D7F6-B498-43B3-948B-1728B52AA6E4}">
                <adec:decorative xmlns:adec="http://schemas.microsoft.com/office/drawing/2017/decorative" val="1"/>
              </a:ext>
            </a:extLst>
          </p:cNvPr>
          <p:cNvSpPr>
            <a:spLocks noGrp="1"/>
          </p:cNvSpPr>
          <p:nvPr>
            <p:ph type="pic" sz="quarter" idx="24"/>
          </p:nvPr>
        </p:nvSpPr>
        <p:spPr>
          <a:xfrm>
            <a:off x="2774497" y="2813416"/>
            <a:ext cx="2008413" cy="914400"/>
          </a:xfrm>
          <a:noFill/>
        </p:spPr>
        <p:txBody>
          <a:bodyPr tIns="137160"/>
          <a:lstStyle>
            <a:lvl1pPr algn="ctr">
              <a:defRPr sz="1600"/>
            </a:lvl1pPr>
          </a:lstStyle>
          <a:p>
            <a:r>
              <a:rPr lang="en-US"/>
              <a:t>Click icon to add picture</a:t>
            </a:r>
            <a:endParaRPr lang="en-US" dirty="0"/>
          </a:p>
        </p:txBody>
      </p:sp>
      <p:sp>
        <p:nvSpPr>
          <p:cNvPr id="19" name="Picture Placeholder 8">
            <a:extLst>
              <a:ext uri="{FF2B5EF4-FFF2-40B4-BE49-F238E27FC236}">
                <a16:creationId xmlns:a16="http://schemas.microsoft.com/office/drawing/2014/main" id="{04801A44-3C11-56D5-8F0A-B8F14FAC6B9C}"/>
              </a:ext>
              <a:ext uri="{C183D7F6-B498-43B3-948B-1728B52AA6E4}">
                <adec:decorative xmlns:adec="http://schemas.microsoft.com/office/drawing/2017/decorative" val="1"/>
              </a:ext>
            </a:extLst>
          </p:cNvPr>
          <p:cNvSpPr>
            <a:spLocks noGrp="1"/>
          </p:cNvSpPr>
          <p:nvPr>
            <p:ph type="pic" sz="quarter" idx="25"/>
          </p:nvPr>
        </p:nvSpPr>
        <p:spPr>
          <a:xfrm>
            <a:off x="5091793" y="2813416"/>
            <a:ext cx="2008413" cy="914400"/>
          </a:xfrm>
          <a:noFill/>
        </p:spPr>
        <p:txBody>
          <a:bodyPr tIns="137160"/>
          <a:lstStyle>
            <a:lvl1pPr algn="ctr">
              <a:defRPr sz="1600"/>
            </a:lvl1pPr>
          </a:lstStyle>
          <a:p>
            <a:r>
              <a:rPr lang="en-US"/>
              <a:t>Click icon to add picture</a:t>
            </a:r>
            <a:endParaRPr lang="en-US" dirty="0"/>
          </a:p>
        </p:txBody>
      </p:sp>
      <p:sp>
        <p:nvSpPr>
          <p:cNvPr id="20" name="Picture Placeholder 8">
            <a:extLst>
              <a:ext uri="{FF2B5EF4-FFF2-40B4-BE49-F238E27FC236}">
                <a16:creationId xmlns:a16="http://schemas.microsoft.com/office/drawing/2014/main" id="{9B303527-59CC-018E-F7D8-5D8E93C53869}"/>
              </a:ext>
              <a:ext uri="{C183D7F6-B498-43B3-948B-1728B52AA6E4}">
                <adec:decorative xmlns:adec="http://schemas.microsoft.com/office/drawing/2017/decorative" val="1"/>
              </a:ext>
            </a:extLst>
          </p:cNvPr>
          <p:cNvSpPr>
            <a:spLocks noGrp="1"/>
          </p:cNvSpPr>
          <p:nvPr>
            <p:ph type="pic" sz="quarter" idx="26"/>
          </p:nvPr>
        </p:nvSpPr>
        <p:spPr>
          <a:xfrm>
            <a:off x="7409089" y="2813416"/>
            <a:ext cx="2008413" cy="914400"/>
          </a:xfrm>
          <a:noFill/>
        </p:spPr>
        <p:txBody>
          <a:bodyPr tIns="137160"/>
          <a:lstStyle>
            <a:lvl1pPr algn="ctr">
              <a:defRPr sz="1600"/>
            </a:lvl1pPr>
          </a:lstStyle>
          <a:p>
            <a:r>
              <a:rPr lang="en-US"/>
              <a:t>Click icon to add picture</a:t>
            </a:r>
            <a:endParaRPr lang="en-US" dirty="0"/>
          </a:p>
        </p:txBody>
      </p:sp>
      <p:sp>
        <p:nvSpPr>
          <p:cNvPr id="21" name="Picture Placeholder 8">
            <a:extLst>
              <a:ext uri="{FF2B5EF4-FFF2-40B4-BE49-F238E27FC236}">
                <a16:creationId xmlns:a16="http://schemas.microsoft.com/office/drawing/2014/main" id="{E43843AF-A986-AA7A-B62F-2C6E2A49D2CC}"/>
              </a:ext>
              <a:ext uri="{C183D7F6-B498-43B3-948B-1728B52AA6E4}">
                <adec:decorative xmlns:adec="http://schemas.microsoft.com/office/drawing/2017/decorative" val="1"/>
              </a:ext>
            </a:extLst>
          </p:cNvPr>
          <p:cNvSpPr>
            <a:spLocks noGrp="1"/>
          </p:cNvSpPr>
          <p:nvPr>
            <p:ph type="pic" sz="quarter" idx="27"/>
          </p:nvPr>
        </p:nvSpPr>
        <p:spPr>
          <a:xfrm>
            <a:off x="9726386" y="2813416"/>
            <a:ext cx="2008413" cy="914400"/>
          </a:xfrm>
          <a:noFill/>
        </p:spPr>
        <p:txBody>
          <a:bodyPr tIns="137160"/>
          <a:lstStyle>
            <a:lvl1pPr algn="ctr">
              <a:defRPr sz="1600"/>
            </a:lvl1pPr>
          </a:lstStyle>
          <a:p>
            <a:r>
              <a:rPr lang="en-US"/>
              <a:t>Click icon to add picture</a:t>
            </a:r>
            <a:endParaRPr lang="en-US" dirty="0"/>
          </a:p>
        </p:txBody>
      </p:sp>
      <p:sp>
        <p:nvSpPr>
          <p:cNvPr id="22" name="Content Placeholder 2">
            <a:extLst>
              <a:ext uri="{FF2B5EF4-FFF2-40B4-BE49-F238E27FC236}">
                <a16:creationId xmlns:a16="http://schemas.microsoft.com/office/drawing/2014/main" id="{64733B1E-4DDB-9150-C8B0-4CA41A6F6133}"/>
              </a:ext>
            </a:extLst>
          </p:cNvPr>
          <p:cNvSpPr>
            <a:spLocks noGrp="1"/>
          </p:cNvSpPr>
          <p:nvPr>
            <p:ph sz="half" idx="28"/>
          </p:nvPr>
        </p:nvSpPr>
        <p:spPr>
          <a:xfrm>
            <a:off x="457201" y="1303189"/>
            <a:ext cx="2008413" cy="396071"/>
          </a:xfrm>
        </p:spPr>
        <p:txBody>
          <a:bodyPr lIns="0" tIns="0" rIns="0" bIns="0"/>
          <a:lstStyle>
            <a:lvl1pPr>
              <a:defRPr lang="en-US" sz="1400" b="1">
                <a:latin typeface="+mn-lt"/>
              </a:defRPr>
            </a:lvl1pPr>
            <a:lvl2pPr>
              <a:defRPr lang="en-US" sz="1800"/>
            </a:lvl2pPr>
            <a:lvl3pPr>
              <a:defRPr lang="en-US" sz="1800"/>
            </a:lvl3pPr>
            <a:lvl4pPr>
              <a:defRPr lang="en-US" sz="1800"/>
            </a:lvl4pPr>
            <a:lvl5pPr>
              <a:defRPr lang="en-US" sz="1100"/>
            </a:lvl5pPr>
          </a:lstStyle>
          <a:p>
            <a:pPr lvl="0"/>
            <a:r>
              <a:rPr lang="en-US"/>
              <a:t>Click to edit Master text styles</a:t>
            </a:r>
          </a:p>
        </p:txBody>
      </p:sp>
      <p:sp>
        <p:nvSpPr>
          <p:cNvPr id="23" name="Content Placeholder 2">
            <a:extLst>
              <a:ext uri="{FF2B5EF4-FFF2-40B4-BE49-F238E27FC236}">
                <a16:creationId xmlns:a16="http://schemas.microsoft.com/office/drawing/2014/main" id="{F1E0C639-3E4A-E2E9-3F86-91B8E72AA126}"/>
              </a:ext>
            </a:extLst>
          </p:cNvPr>
          <p:cNvSpPr>
            <a:spLocks noGrp="1"/>
          </p:cNvSpPr>
          <p:nvPr>
            <p:ph sz="half" idx="29"/>
          </p:nvPr>
        </p:nvSpPr>
        <p:spPr>
          <a:xfrm>
            <a:off x="2774497" y="1303189"/>
            <a:ext cx="2008413" cy="396071"/>
          </a:xfrm>
        </p:spPr>
        <p:txBody>
          <a:bodyPr lIns="0" tIns="0" rIns="0" bIns="0"/>
          <a:lstStyle>
            <a:lvl1pPr>
              <a:defRPr lang="en-US" sz="1400" b="1">
                <a:latin typeface="+mn-lt"/>
              </a:defRPr>
            </a:lvl1pPr>
            <a:lvl2pPr>
              <a:defRPr lang="en-US" sz="1800"/>
            </a:lvl2pPr>
            <a:lvl3pPr>
              <a:defRPr lang="en-US" sz="1800"/>
            </a:lvl3pPr>
            <a:lvl4pPr>
              <a:defRPr lang="en-US" sz="1800"/>
            </a:lvl4pPr>
            <a:lvl5pPr>
              <a:defRPr lang="en-US" sz="1100"/>
            </a:lvl5pPr>
          </a:lstStyle>
          <a:p>
            <a:pPr lvl="0"/>
            <a:r>
              <a:rPr lang="en-US"/>
              <a:t>Click to edit Master text styles</a:t>
            </a:r>
          </a:p>
        </p:txBody>
      </p:sp>
      <p:sp>
        <p:nvSpPr>
          <p:cNvPr id="24" name="Content Placeholder 2">
            <a:extLst>
              <a:ext uri="{FF2B5EF4-FFF2-40B4-BE49-F238E27FC236}">
                <a16:creationId xmlns:a16="http://schemas.microsoft.com/office/drawing/2014/main" id="{6A0CBC0D-D950-0165-639D-3D43FE26A1D1}"/>
              </a:ext>
            </a:extLst>
          </p:cNvPr>
          <p:cNvSpPr>
            <a:spLocks noGrp="1"/>
          </p:cNvSpPr>
          <p:nvPr>
            <p:ph sz="half" idx="30"/>
          </p:nvPr>
        </p:nvSpPr>
        <p:spPr>
          <a:xfrm>
            <a:off x="5105400" y="1303189"/>
            <a:ext cx="2008413" cy="396071"/>
          </a:xfrm>
        </p:spPr>
        <p:txBody>
          <a:bodyPr lIns="0" tIns="0" rIns="0" bIns="0"/>
          <a:lstStyle>
            <a:lvl1pPr>
              <a:defRPr lang="en-US" sz="1400" b="1">
                <a:latin typeface="+mn-lt"/>
              </a:defRPr>
            </a:lvl1pPr>
            <a:lvl2pPr>
              <a:defRPr lang="en-US" sz="1800"/>
            </a:lvl2pPr>
            <a:lvl3pPr>
              <a:defRPr lang="en-US" sz="1800"/>
            </a:lvl3pPr>
            <a:lvl4pPr>
              <a:defRPr lang="en-US" sz="1800"/>
            </a:lvl4pPr>
            <a:lvl5pPr>
              <a:defRPr lang="en-US" sz="1100"/>
            </a:lvl5pPr>
          </a:lstStyle>
          <a:p>
            <a:pPr lvl="0"/>
            <a:r>
              <a:rPr lang="en-US"/>
              <a:t>Click to edit Master text styles</a:t>
            </a:r>
          </a:p>
        </p:txBody>
      </p:sp>
      <p:sp>
        <p:nvSpPr>
          <p:cNvPr id="25" name="Content Placeholder 2">
            <a:extLst>
              <a:ext uri="{FF2B5EF4-FFF2-40B4-BE49-F238E27FC236}">
                <a16:creationId xmlns:a16="http://schemas.microsoft.com/office/drawing/2014/main" id="{3A54EA53-0AC9-850A-A031-C0EB18145302}"/>
              </a:ext>
            </a:extLst>
          </p:cNvPr>
          <p:cNvSpPr>
            <a:spLocks noGrp="1"/>
          </p:cNvSpPr>
          <p:nvPr>
            <p:ph sz="half" idx="31"/>
          </p:nvPr>
        </p:nvSpPr>
        <p:spPr>
          <a:xfrm>
            <a:off x="7409088" y="1303189"/>
            <a:ext cx="2008413" cy="396071"/>
          </a:xfrm>
        </p:spPr>
        <p:txBody>
          <a:bodyPr lIns="0" tIns="0" rIns="0" bIns="0"/>
          <a:lstStyle>
            <a:lvl1pPr>
              <a:defRPr lang="en-US" sz="1400" b="1">
                <a:latin typeface="+mn-lt"/>
              </a:defRPr>
            </a:lvl1pPr>
            <a:lvl2pPr>
              <a:defRPr lang="en-US" sz="1800"/>
            </a:lvl2pPr>
            <a:lvl3pPr>
              <a:defRPr lang="en-US" sz="1800"/>
            </a:lvl3pPr>
            <a:lvl4pPr>
              <a:defRPr lang="en-US" sz="1800"/>
            </a:lvl4pPr>
            <a:lvl5pPr>
              <a:defRPr lang="en-US" sz="1100"/>
            </a:lvl5pPr>
          </a:lstStyle>
          <a:p>
            <a:pPr lvl="0"/>
            <a:r>
              <a:rPr lang="en-US"/>
              <a:t>Click to edit Master text styles</a:t>
            </a:r>
          </a:p>
        </p:txBody>
      </p:sp>
      <p:sp>
        <p:nvSpPr>
          <p:cNvPr id="26" name="Content Placeholder 2">
            <a:extLst>
              <a:ext uri="{FF2B5EF4-FFF2-40B4-BE49-F238E27FC236}">
                <a16:creationId xmlns:a16="http://schemas.microsoft.com/office/drawing/2014/main" id="{DA5E3F44-2A42-187E-7F2E-EEEA140128FD}"/>
              </a:ext>
            </a:extLst>
          </p:cNvPr>
          <p:cNvSpPr>
            <a:spLocks noGrp="1"/>
          </p:cNvSpPr>
          <p:nvPr>
            <p:ph sz="half" idx="32"/>
          </p:nvPr>
        </p:nvSpPr>
        <p:spPr>
          <a:xfrm>
            <a:off x="9712776" y="1303189"/>
            <a:ext cx="2008413" cy="396071"/>
          </a:xfrm>
        </p:spPr>
        <p:txBody>
          <a:bodyPr lIns="0" tIns="0" rIns="0" bIns="0"/>
          <a:lstStyle>
            <a:lvl1pPr>
              <a:defRPr lang="en-US" sz="1400" b="1">
                <a:latin typeface="+mn-lt"/>
              </a:defRPr>
            </a:lvl1pPr>
            <a:lvl2pPr>
              <a:defRPr lang="en-US" sz="1800"/>
            </a:lvl2pPr>
            <a:lvl3pPr>
              <a:defRPr lang="en-US" sz="1800"/>
            </a:lvl3pPr>
            <a:lvl4pPr>
              <a:defRPr lang="en-US" sz="1800"/>
            </a:lvl4pPr>
            <a:lvl5pPr>
              <a:defRPr lang="en-US" sz="1100"/>
            </a:lvl5pPr>
          </a:lstStyle>
          <a:p>
            <a:pPr lvl="0"/>
            <a:r>
              <a:rPr lang="en-US"/>
              <a:t>Click to edit Master text styles</a:t>
            </a:r>
          </a:p>
        </p:txBody>
      </p:sp>
    </p:spTree>
    <p:extLst>
      <p:ext uri="{BB962C8B-B14F-4D97-AF65-F5344CB8AC3E}">
        <p14:creationId xmlns:p14="http://schemas.microsoft.com/office/powerpoint/2010/main" val="13740892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ntent left_Text Righ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B0DA6C0-4484-C56A-776A-6FA837F2A23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7187AD-CA01-87AD-9FEF-C9A4120E4B9B}"/>
              </a:ext>
            </a:extLst>
          </p:cNvPr>
          <p:cNvSpPr>
            <a:spLocks noGrp="1"/>
          </p:cNvSpPr>
          <p:nvPr>
            <p:ph sz="half" idx="1"/>
          </p:nvPr>
        </p:nvSpPr>
        <p:spPr>
          <a:xfrm>
            <a:off x="2596243" y="1597153"/>
            <a:ext cx="9138557" cy="1395514"/>
          </a:xfrm>
        </p:spPr>
        <p:txBody>
          <a:bodyPr lIns="0" tIns="0" rIns="0" bIns="0"/>
          <a:lstStyle>
            <a:lvl1pPr>
              <a:defRPr lang="en-US" sz="1600"/>
            </a:lvl1pPr>
            <a:lvl2pPr>
              <a:defRPr lang="en-US" sz="1400"/>
            </a:lvl2pPr>
            <a:lvl3pPr>
              <a:defRPr lang="en-US" sz="1400"/>
            </a:lvl3pPr>
            <a:lvl4pPr>
              <a:defRPr lang="en-US" sz="1400"/>
            </a:lvl4pPr>
            <a:lvl5pPr>
              <a:defRPr lang="en-US" sz="1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Date Placeholder 1">
            <a:extLst>
              <a:ext uri="{FF2B5EF4-FFF2-40B4-BE49-F238E27FC236}">
                <a16:creationId xmlns:a16="http://schemas.microsoft.com/office/drawing/2014/main" id="{41D812CB-8E7D-71AC-CE7A-98B64C3C50EB}"/>
              </a:ext>
            </a:extLst>
          </p:cNvPr>
          <p:cNvSpPr>
            <a:spLocks noGrp="1"/>
          </p:cNvSpPr>
          <p:nvPr>
            <p:ph type="dt" sz="half" idx="10"/>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6" name="Footer Placeholder 5">
            <a:extLst>
              <a:ext uri="{FF2B5EF4-FFF2-40B4-BE49-F238E27FC236}">
                <a16:creationId xmlns:a16="http://schemas.microsoft.com/office/drawing/2014/main" id="{4681D872-15F3-1BE8-6B02-1D0A12CCB9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8ABDD0-6C84-FA8C-7F01-C8005890AB65}"/>
              </a:ext>
            </a:extLst>
          </p:cNvPr>
          <p:cNvSpPr>
            <a:spLocks noGrp="1"/>
          </p:cNvSpPr>
          <p:nvPr>
            <p:ph type="sldNum" sz="quarter" idx="12"/>
          </p:nvPr>
        </p:nvSpPr>
        <p:spPr/>
        <p:txBody>
          <a:bodyPr/>
          <a:lstStyle/>
          <a:p>
            <a:fld id="{330EA680-D336-4FF7-8B7A-9848BB0A1C32}" type="slidenum">
              <a:rPr lang="en-US" smtClean="0"/>
              <a:t>‹#›</a:t>
            </a:fld>
            <a:endParaRPr lang="en-US"/>
          </a:p>
        </p:txBody>
      </p:sp>
      <p:sp>
        <p:nvSpPr>
          <p:cNvPr id="15" name="Content Placeholder 14">
            <a:extLst>
              <a:ext uri="{FF2B5EF4-FFF2-40B4-BE49-F238E27FC236}">
                <a16:creationId xmlns:a16="http://schemas.microsoft.com/office/drawing/2014/main" id="{B73A44FF-FDF2-799D-26D9-86CB7B035346}"/>
              </a:ext>
              <a:ext uri="{C183D7F6-B498-43B3-948B-1728B52AA6E4}">
                <adec:decorative xmlns:adec="http://schemas.microsoft.com/office/drawing/2017/decorative" val="1"/>
              </a:ext>
            </a:extLst>
          </p:cNvPr>
          <p:cNvSpPr>
            <a:spLocks noGrp="1"/>
          </p:cNvSpPr>
          <p:nvPr>
            <p:ph sz="quarter" idx="21" hasCustomPrompt="1"/>
          </p:nvPr>
        </p:nvSpPr>
        <p:spPr>
          <a:xfrm>
            <a:off x="457199" y="1597152"/>
            <a:ext cx="1975104" cy="1395513"/>
          </a:xfrm>
        </p:spPr>
        <p:txBody>
          <a:bodyPr tIns="91440"/>
          <a:lstStyle>
            <a:lvl1pPr algn="ctr">
              <a:defRPr sz="1600">
                <a:solidFill>
                  <a:schemeClr val="tx1"/>
                </a:solidFill>
                <a:latin typeface="+mn-lt"/>
              </a:defRPr>
            </a:lvl1pPr>
          </a:lstStyle>
          <a:p>
            <a:pPr lvl="0"/>
            <a:r>
              <a:rPr lang="en-US" dirty="0"/>
              <a:t>Content</a:t>
            </a:r>
          </a:p>
        </p:txBody>
      </p:sp>
      <p:sp>
        <p:nvSpPr>
          <p:cNvPr id="16" name="Content Placeholder 2">
            <a:extLst>
              <a:ext uri="{FF2B5EF4-FFF2-40B4-BE49-F238E27FC236}">
                <a16:creationId xmlns:a16="http://schemas.microsoft.com/office/drawing/2014/main" id="{41E0149B-79CD-E233-AF93-B3A92EF8AEA9}"/>
              </a:ext>
            </a:extLst>
          </p:cNvPr>
          <p:cNvSpPr>
            <a:spLocks noGrp="1"/>
          </p:cNvSpPr>
          <p:nvPr>
            <p:ph sz="half" idx="22"/>
          </p:nvPr>
        </p:nvSpPr>
        <p:spPr>
          <a:xfrm>
            <a:off x="2596243" y="3137933"/>
            <a:ext cx="9138557" cy="1395514"/>
          </a:xfrm>
        </p:spPr>
        <p:txBody>
          <a:bodyPr lIns="0" tIns="0" rIns="0" bIns="0"/>
          <a:lstStyle>
            <a:lvl1pPr>
              <a:defRPr lang="en-US" sz="1600"/>
            </a:lvl1pPr>
            <a:lvl2pPr>
              <a:defRPr lang="en-US" sz="1400"/>
            </a:lvl2pPr>
            <a:lvl3pPr>
              <a:defRPr lang="en-US" sz="1400"/>
            </a:lvl3pPr>
            <a:lvl4pPr>
              <a:defRPr lang="en-US" sz="1400"/>
            </a:lvl4pPr>
            <a:lvl5pPr>
              <a:defRPr lang="en-US" sz="1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7" name="Content Placeholder 14">
            <a:extLst>
              <a:ext uri="{FF2B5EF4-FFF2-40B4-BE49-F238E27FC236}">
                <a16:creationId xmlns:a16="http://schemas.microsoft.com/office/drawing/2014/main" id="{6DA7B43F-9E99-0975-845D-29CF1CE08EA6}"/>
              </a:ext>
              <a:ext uri="{C183D7F6-B498-43B3-948B-1728B52AA6E4}">
                <adec:decorative xmlns:adec="http://schemas.microsoft.com/office/drawing/2017/decorative" val="1"/>
              </a:ext>
            </a:extLst>
          </p:cNvPr>
          <p:cNvSpPr>
            <a:spLocks noGrp="1"/>
          </p:cNvSpPr>
          <p:nvPr>
            <p:ph sz="quarter" idx="23" hasCustomPrompt="1"/>
          </p:nvPr>
        </p:nvSpPr>
        <p:spPr>
          <a:xfrm>
            <a:off x="457199" y="3137932"/>
            <a:ext cx="1975104" cy="1395513"/>
          </a:xfrm>
        </p:spPr>
        <p:txBody>
          <a:bodyPr tIns="91440"/>
          <a:lstStyle>
            <a:lvl1pPr algn="ctr">
              <a:defRPr sz="1600">
                <a:solidFill>
                  <a:schemeClr val="tx1"/>
                </a:solidFill>
                <a:latin typeface="+mn-lt"/>
              </a:defRPr>
            </a:lvl1pPr>
          </a:lstStyle>
          <a:p>
            <a:pPr lvl="0"/>
            <a:r>
              <a:rPr lang="en-US" dirty="0"/>
              <a:t>Content</a:t>
            </a:r>
          </a:p>
        </p:txBody>
      </p:sp>
      <p:sp>
        <p:nvSpPr>
          <p:cNvPr id="18" name="Content Placeholder 2">
            <a:extLst>
              <a:ext uri="{FF2B5EF4-FFF2-40B4-BE49-F238E27FC236}">
                <a16:creationId xmlns:a16="http://schemas.microsoft.com/office/drawing/2014/main" id="{D42BCE04-2E97-2A4A-E679-0A8EAB87A596}"/>
              </a:ext>
            </a:extLst>
          </p:cNvPr>
          <p:cNvSpPr>
            <a:spLocks noGrp="1"/>
          </p:cNvSpPr>
          <p:nvPr>
            <p:ph sz="half" idx="24"/>
          </p:nvPr>
        </p:nvSpPr>
        <p:spPr>
          <a:xfrm>
            <a:off x="2596243" y="4678713"/>
            <a:ext cx="9138557" cy="1395514"/>
          </a:xfrm>
        </p:spPr>
        <p:txBody>
          <a:bodyPr lIns="0" tIns="0" rIns="0" bIns="0"/>
          <a:lstStyle>
            <a:lvl1pPr>
              <a:defRPr lang="en-US" sz="1600"/>
            </a:lvl1pPr>
            <a:lvl2pPr>
              <a:defRPr lang="en-US" sz="1400"/>
            </a:lvl2pPr>
            <a:lvl3pPr>
              <a:defRPr lang="en-US" sz="1400"/>
            </a:lvl3pPr>
            <a:lvl4pPr>
              <a:defRPr lang="en-US" sz="1400"/>
            </a:lvl4pPr>
            <a:lvl5pPr>
              <a:defRPr lang="en-US" sz="1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Content Placeholder 14">
            <a:extLst>
              <a:ext uri="{FF2B5EF4-FFF2-40B4-BE49-F238E27FC236}">
                <a16:creationId xmlns:a16="http://schemas.microsoft.com/office/drawing/2014/main" id="{3320F140-5852-4CF3-5BB3-8CFFF7F9197E}"/>
              </a:ext>
              <a:ext uri="{C183D7F6-B498-43B3-948B-1728B52AA6E4}">
                <adec:decorative xmlns:adec="http://schemas.microsoft.com/office/drawing/2017/decorative" val="1"/>
              </a:ext>
            </a:extLst>
          </p:cNvPr>
          <p:cNvSpPr>
            <a:spLocks noGrp="1"/>
          </p:cNvSpPr>
          <p:nvPr>
            <p:ph sz="quarter" idx="25" hasCustomPrompt="1"/>
          </p:nvPr>
        </p:nvSpPr>
        <p:spPr>
          <a:xfrm>
            <a:off x="457199" y="4678712"/>
            <a:ext cx="1975104" cy="1395513"/>
          </a:xfrm>
        </p:spPr>
        <p:txBody>
          <a:bodyPr tIns="91440"/>
          <a:lstStyle>
            <a:lvl1pPr algn="ctr">
              <a:defRPr sz="1600">
                <a:solidFill>
                  <a:schemeClr val="tx1"/>
                </a:solidFill>
                <a:latin typeface="+mn-lt"/>
              </a:defRPr>
            </a:lvl1pPr>
          </a:lstStyle>
          <a:p>
            <a:pPr lvl="0"/>
            <a:r>
              <a:rPr lang="en-US" dirty="0"/>
              <a:t>Content</a:t>
            </a:r>
          </a:p>
        </p:txBody>
      </p:sp>
    </p:spTree>
    <p:extLst>
      <p:ext uri="{BB962C8B-B14F-4D97-AF65-F5344CB8AC3E}">
        <p14:creationId xmlns:p14="http://schemas.microsoft.com/office/powerpoint/2010/main" val="39009243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ext Left_3 Content Right">
    <p:spTree>
      <p:nvGrpSpPr>
        <p:cNvPr id="1" name=""/>
        <p:cNvGrpSpPr/>
        <p:nvPr/>
      </p:nvGrpSpPr>
      <p:grpSpPr>
        <a:xfrm>
          <a:off x="0" y="0"/>
          <a:ext cx="0" cy="0"/>
          <a:chOff x="0" y="0"/>
          <a:chExt cx="0" cy="0"/>
        </a:xfrm>
      </p:grpSpPr>
      <p:sp>
        <p:nvSpPr>
          <p:cNvPr id="29" name="Content Placeholder 28">
            <a:extLst>
              <a:ext uri="{FF2B5EF4-FFF2-40B4-BE49-F238E27FC236}">
                <a16:creationId xmlns:a16="http://schemas.microsoft.com/office/drawing/2014/main" id="{1D3E4D77-26B8-A40B-ABBE-4095D6F9FB5E}"/>
              </a:ext>
              <a:ext uri="{C183D7F6-B498-43B3-948B-1728B52AA6E4}">
                <adec:decorative xmlns:adec="http://schemas.microsoft.com/office/drawing/2017/decorative" val="1"/>
              </a:ext>
            </a:extLst>
          </p:cNvPr>
          <p:cNvSpPr>
            <a:spLocks noGrp="1"/>
          </p:cNvSpPr>
          <p:nvPr>
            <p:ph sz="quarter" idx="41" hasCustomPrompt="1"/>
          </p:nvPr>
        </p:nvSpPr>
        <p:spPr>
          <a:xfrm>
            <a:off x="5484005" y="1597152"/>
            <a:ext cx="1976438" cy="1395413"/>
          </a:xfrm>
        </p:spPr>
        <p:txBody>
          <a:bodyPr/>
          <a:lstStyle>
            <a:lvl1pPr algn="ctr">
              <a:defRPr sz="2000">
                <a:solidFill>
                  <a:schemeClr val="tx1"/>
                </a:solidFill>
                <a:latin typeface="+mn-lt"/>
              </a:defRPr>
            </a:lvl1pPr>
          </a:lstStyle>
          <a:p>
            <a:pPr lvl="0"/>
            <a:r>
              <a:rPr lang="en-US" dirty="0"/>
              <a:t>Content</a:t>
            </a:r>
          </a:p>
        </p:txBody>
      </p:sp>
      <p:sp>
        <p:nvSpPr>
          <p:cNvPr id="8" name="Title 7">
            <a:extLst>
              <a:ext uri="{FF2B5EF4-FFF2-40B4-BE49-F238E27FC236}">
                <a16:creationId xmlns:a16="http://schemas.microsoft.com/office/drawing/2014/main" id="{4B0DA6C0-4484-C56A-776A-6FA837F2A23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7187AD-CA01-87AD-9FEF-C9A4120E4B9B}"/>
              </a:ext>
            </a:extLst>
          </p:cNvPr>
          <p:cNvSpPr>
            <a:spLocks noGrp="1"/>
          </p:cNvSpPr>
          <p:nvPr>
            <p:ph sz="half" idx="1"/>
          </p:nvPr>
        </p:nvSpPr>
        <p:spPr>
          <a:xfrm>
            <a:off x="465364" y="1597153"/>
            <a:ext cx="4855899" cy="1395514"/>
          </a:xfrm>
        </p:spPr>
        <p:txBody>
          <a:bodyPr lIns="0" tIns="0" rIns="0" bIns="0"/>
          <a:lstStyle>
            <a:lvl1pPr>
              <a:defRPr lang="en-US" sz="1600"/>
            </a:lvl1pPr>
            <a:lvl2pPr>
              <a:defRPr lang="en-US" sz="1400"/>
            </a:lvl2pPr>
            <a:lvl3pPr>
              <a:defRPr lang="en-US" sz="1400"/>
            </a:lvl3pPr>
            <a:lvl4pPr>
              <a:defRPr lang="en-US" sz="1400"/>
            </a:lvl4pPr>
            <a:lvl5pPr>
              <a:defRPr lang="en-US" sz="1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Date Placeholder 1">
            <a:extLst>
              <a:ext uri="{FF2B5EF4-FFF2-40B4-BE49-F238E27FC236}">
                <a16:creationId xmlns:a16="http://schemas.microsoft.com/office/drawing/2014/main" id="{41D812CB-8E7D-71AC-CE7A-98B64C3C50EB}"/>
              </a:ext>
            </a:extLst>
          </p:cNvPr>
          <p:cNvSpPr>
            <a:spLocks noGrp="1"/>
          </p:cNvSpPr>
          <p:nvPr>
            <p:ph type="dt" sz="half" idx="10"/>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6" name="Footer Placeholder 5">
            <a:extLst>
              <a:ext uri="{FF2B5EF4-FFF2-40B4-BE49-F238E27FC236}">
                <a16:creationId xmlns:a16="http://schemas.microsoft.com/office/drawing/2014/main" id="{4681D872-15F3-1BE8-6B02-1D0A12CCB9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8ABDD0-6C84-FA8C-7F01-C8005890AB65}"/>
              </a:ext>
            </a:extLst>
          </p:cNvPr>
          <p:cNvSpPr>
            <a:spLocks noGrp="1"/>
          </p:cNvSpPr>
          <p:nvPr>
            <p:ph type="sldNum" sz="quarter" idx="12"/>
          </p:nvPr>
        </p:nvSpPr>
        <p:spPr/>
        <p:txBody>
          <a:bodyPr/>
          <a:lstStyle/>
          <a:p>
            <a:fld id="{330EA680-D336-4FF7-8B7A-9848BB0A1C32}" type="slidenum">
              <a:rPr lang="en-US" smtClean="0"/>
              <a:t>‹#›</a:t>
            </a:fld>
            <a:endParaRPr lang="en-US"/>
          </a:p>
        </p:txBody>
      </p:sp>
      <p:sp>
        <p:nvSpPr>
          <p:cNvPr id="16" name="Content Placeholder 2">
            <a:extLst>
              <a:ext uri="{FF2B5EF4-FFF2-40B4-BE49-F238E27FC236}">
                <a16:creationId xmlns:a16="http://schemas.microsoft.com/office/drawing/2014/main" id="{41E0149B-79CD-E233-AF93-B3A92EF8AEA9}"/>
              </a:ext>
            </a:extLst>
          </p:cNvPr>
          <p:cNvSpPr>
            <a:spLocks noGrp="1"/>
          </p:cNvSpPr>
          <p:nvPr>
            <p:ph sz="half" idx="22"/>
          </p:nvPr>
        </p:nvSpPr>
        <p:spPr>
          <a:xfrm>
            <a:off x="465364" y="3137933"/>
            <a:ext cx="4855899" cy="1395514"/>
          </a:xfrm>
        </p:spPr>
        <p:txBody>
          <a:bodyPr lIns="0" tIns="0" rIns="0" bIns="0"/>
          <a:lstStyle>
            <a:lvl1pPr>
              <a:defRPr lang="en-US" sz="1600"/>
            </a:lvl1pPr>
            <a:lvl2pPr>
              <a:defRPr lang="en-US" sz="1400"/>
            </a:lvl2pPr>
            <a:lvl3pPr>
              <a:defRPr lang="en-US" sz="1400"/>
            </a:lvl3pPr>
            <a:lvl4pPr>
              <a:defRPr lang="en-US" sz="1400"/>
            </a:lvl4pPr>
            <a:lvl5pPr>
              <a:defRPr lang="en-US" sz="1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8" name="Content Placeholder 2">
            <a:extLst>
              <a:ext uri="{FF2B5EF4-FFF2-40B4-BE49-F238E27FC236}">
                <a16:creationId xmlns:a16="http://schemas.microsoft.com/office/drawing/2014/main" id="{D42BCE04-2E97-2A4A-E679-0A8EAB87A596}"/>
              </a:ext>
            </a:extLst>
          </p:cNvPr>
          <p:cNvSpPr>
            <a:spLocks noGrp="1"/>
          </p:cNvSpPr>
          <p:nvPr>
            <p:ph sz="half" idx="24"/>
          </p:nvPr>
        </p:nvSpPr>
        <p:spPr>
          <a:xfrm>
            <a:off x="465364" y="4678713"/>
            <a:ext cx="4855899" cy="1395514"/>
          </a:xfrm>
        </p:spPr>
        <p:txBody>
          <a:bodyPr lIns="0" tIns="0" rIns="0" bIns="0"/>
          <a:lstStyle>
            <a:lvl1pPr>
              <a:defRPr lang="en-US" sz="1600"/>
            </a:lvl1pPr>
            <a:lvl2pPr>
              <a:defRPr lang="en-US" sz="1400"/>
            </a:lvl2pPr>
            <a:lvl3pPr>
              <a:defRPr lang="en-US" sz="1400"/>
            </a:lvl3pPr>
            <a:lvl4pPr>
              <a:defRPr lang="en-US" sz="1400"/>
            </a:lvl4pPr>
            <a:lvl5pPr>
              <a:defRPr lang="en-US" sz="1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0" name="Content Placeholder 28">
            <a:extLst>
              <a:ext uri="{FF2B5EF4-FFF2-40B4-BE49-F238E27FC236}">
                <a16:creationId xmlns:a16="http://schemas.microsoft.com/office/drawing/2014/main" id="{A2012ABD-668F-3E61-C888-804284F4ED7C}"/>
              </a:ext>
              <a:ext uri="{C183D7F6-B498-43B3-948B-1728B52AA6E4}">
                <adec:decorative xmlns:adec="http://schemas.microsoft.com/office/drawing/2017/decorative" val="1"/>
              </a:ext>
            </a:extLst>
          </p:cNvPr>
          <p:cNvSpPr>
            <a:spLocks noGrp="1"/>
          </p:cNvSpPr>
          <p:nvPr>
            <p:ph sz="quarter" idx="42" hasCustomPrompt="1"/>
          </p:nvPr>
        </p:nvSpPr>
        <p:spPr>
          <a:xfrm>
            <a:off x="7623185" y="1597152"/>
            <a:ext cx="1976438" cy="1395413"/>
          </a:xfrm>
        </p:spPr>
        <p:txBody>
          <a:bodyPr/>
          <a:lstStyle>
            <a:lvl1pPr algn="ctr">
              <a:defRPr sz="2000">
                <a:solidFill>
                  <a:schemeClr val="tx1"/>
                </a:solidFill>
                <a:latin typeface="+mn-lt"/>
              </a:defRPr>
            </a:lvl1pPr>
          </a:lstStyle>
          <a:p>
            <a:pPr lvl="0"/>
            <a:r>
              <a:rPr lang="en-US" dirty="0"/>
              <a:t>Content</a:t>
            </a:r>
          </a:p>
        </p:txBody>
      </p:sp>
      <p:sp>
        <p:nvSpPr>
          <p:cNvPr id="31" name="Content Placeholder 28">
            <a:extLst>
              <a:ext uri="{FF2B5EF4-FFF2-40B4-BE49-F238E27FC236}">
                <a16:creationId xmlns:a16="http://schemas.microsoft.com/office/drawing/2014/main" id="{085992C2-9285-EFD5-3D30-C014DA5690AD}"/>
              </a:ext>
              <a:ext uri="{C183D7F6-B498-43B3-948B-1728B52AA6E4}">
                <adec:decorative xmlns:adec="http://schemas.microsoft.com/office/drawing/2017/decorative" val="1"/>
              </a:ext>
            </a:extLst>
          </p:cNvPr>
          <p:cNvSpPr>
            <a:spLocks noGrp="1"/>
          </p:cNvSpPr>
          <p:nvPr>
            <p:ph sz="quarter" idx="43" hasCustomPrompt="1"/>
          </p:nvPr>
        </p:nvSpPr>
        <p:spPr>
          <a:xfrm>
            <a:off x="9762365" y="1597152"/>
            <a:ext cx="1976438" cy="1395413"/>
          </a:xfrm>
        </p:spPr>
        <p:txBody>
          <a:bodyPr/>
          <a:lstStyle>
            <a:lvl1pPr algn="ctr">
              <a:defRPr sz="2000">
                <a:solidFill>
                  <a:schemeClr val="tx1"/>
                </a:solidFill>
                <a:latin typeface="+mn-lt"/>
              </a:defRPr>
            </a:lvl1pPr>
          </a:lstStyle>
          <a:p>
            <a:pPr lvl="0"/>
            <a:r>
              <a:rPr lang="en-US" dirty="0"/>
              <a:t>Content</a:t>
            </a:r>
          </a:p>
        </p:txBody>
      </p:sp>
      <p:sp>
        <p:nvSpPr>
          <p:cNvPr id="32" name="Content Placeholder 28">
            <a:extLst>
              <a:ext uri="{FF2B5EF4-FFF2-40B4-BE49-F238E27FC236}">
                <a16:creationId xmlns:a16="http://schemas.microsoft.com/office/drawing/2014/main" id="{9E6CC141-50EC-8879-9B76-2504DBC190BF}"/>
              </a:ext>
              <a:ext uri="{C183D7F6-B498-43B3-948B-1728B52AA6E4}">
                <adec:decorative xmlns:adec="http://schemas.microsoft.com/office/drawing/2017/decorative" val="1"/>
              </a:ext>
            </a:extLst>
          </p:cNvPr>
          <p:cNvSpPr>
            <a:spLocks noGrp="1"/>
          </p:cNvSpPr>
          <p:nvPr>
            <p:ph sz="quarter" idx="44" hasCustomPrompt="1"/>
          </p:nvPr>
        </p:nvSpPr>
        <p:spPr>
          <a:xfrm>
            <a:off x="5484005" y="3137933"/>
            <a:ext cx="1976438" cy="1395413"/>
          </a:xfrm>
        </p:spPr>
        <p:txBody>
          <a:bodyPr/>
          <a:lstStyle>
            <a:lvl1pPr algn="ctr">
              <a:defRPr sz="2000">
                <a:solidFill>
                  <a:schemeClr val="tx1"/>
                </a:solidFill>
                <a:latin typeface="+mn-lt"/>
              </a:defRPr>
            </a:lvl1pPr>
          </a:lstStyle>
          <a:p>
            <a:pPr lvl="0"/>
            <a:r>
              <a:rPr lang="en-US" dirty="0"/>
              <a:t>Content</a:t>
            </a:r>
          </a:p>
        </p:txBody>
      </p:sp>
      <p:sp>
        <p:nvSpPr>
          <p:cNvPr id="33" name="Content Placeholder 28">
            <a:extLst>
              <a:ext uri="{FF2B5EF4-FFF2-40B4-BE49-F238E27FC236}">
                <a16:creationId xmlns:a16="http://schemas.microsoft.com/office/drawing/2014/main" id="{62FA0443-32CD-8B16-C0B4-28EA04298B47}"/>
              </a:ext>
              <a:ext uri="{C183D7F6-B498-43B3-948B-1728B52AA6E4}">
                <adec:decorative xmlns:adec="http://schemas.microsoft.com/office/drawing/2017/decorative" val="1"/>
              </a:ext>
            </a:extLst>
          </p:cNvPr>
          <p:cNvSpPr>
            <a:spLocks noGrp="1"/>
          </p:cNvSpPr>
          <p:nvPr>
            <p:ph sz="quarter" idx="45" hasCustomPrompt="1"/>
          </p:nvPr>
        </p:nvSpPr>
        <p:spPr>
          <a:xfrm>
            <a:off x="7623185" y="3137933"/>
            <a:ext cx="1976438" cy="1395413"/>
          </a:xfrm>
        </p:spPr>
        <p:txBody>
          <a:bodyPr/>
          <a:lstStyle>
            <a:lvl1pPr algn="ctr">
              <a:defRPr sz="2000">
                <a:solidFill>
                  <a:schemeClr val="tx1"/>
                </a:solidFill>
                <a:latin typeface="+mn-lt"/>
              </a:defRPr>
            </a:lvl1pPr>
          </a:lstStyle>
          <a:p>
            <a:pPr lvl="0"/>
            <a:r>
              <a:rPr lang="en-US" dirty="0"/>
              <a:t>Content</a:t>
            </a:r>
          </a:p>
        </p:txBody>
      </p:sp>
      <p:sp>
        <p:nvSpPr>
          <p:cNvPr id="34" name="Content Placeholder 28">
            <a:extLst>
              <a:ext uri="{FF2B5EF4-FFF2-40B4-BE49-F238E27FC236}">
                <a16:creationId xmlns:a16="http://schemas.microsoft.com/office/drawing/2014/main" id="{A263BDCE-648D-81D5-23DB-F8E40EEA0403}"/>
              </a:ext>
              <a:ext uri="{C183D7F6-B498-43B3-948B-1728B52AA6E4}">
                <adec:decorative xmlns:adec="http://schemas.microsoft.com/office/drawing/2017/decorative" val="1"/>
              </a:ext>
            </a:extLst>
          </p:cNvPr>
          <p:cNvSpPr>
            <a:spLocks noGrp="1"/>
          </p:cNvSpPr>
          <p:nvPr>
            <p:ph sz="quarter" idx="46" hasCustomPrompt="1"/>
          </p:nvPr>
        </p:nvSpPr>
        <p:spPr>
          <a:xfrm>
            <a:off x="9762365" y="3137933"/>
            <a:ext cx="1976438" cy="1395413"/>
          </a:xfrm>
        </p:spPr>
        <p:txBody>
          <a:bodyPr/>
          <a:lstStyle>
            <a:lvl1pPr algn="ctr">
              <a:defRPr sz="2000">
                <a:solidFill>
                  <a:schemeClr val="tx1"/>
                </a:solidFill>
                <a:latin typeface="+mn-lt"/>
              </a:defRPr>
            </a:lvl1pPr>
          </a:lstStyle>
          <a:p>
            <a:pPr lvl="0"/>
            <a:r>
              <a:rPr lang="en-US" dirty="0"/>
              <a:t>Content</a:t>
            </a:r>
          </a:p>
        </p:txBody>
      </p:sp>
      <p:sp>
        <p:nvSpPr>
          <p:cNvPr id="35" name="Content Placeholder 28">
            <a:extLst>
              <a:ext uri="{FF2B5EF4-FFF2-40B4-BE49-F238E27FC236}">
                <a16:creationId xmlns:a16="http://schemas.microsoft.com/office/drawing/2014/main" id="{3C54D5C8-72F5-BF29-06BA-A34DD889F2C8}"/>
              </a:ext>
              <a:ext uri="{C183D7F6-B498-43B3-948B-1728B52AA6E4}">
                <adec:decorative xmlns:adec="http://schemas.microsoft.com/office/drawing/2017/decorative" val="1"/>
              </a:ext>
            </a:extLst>
          </p:cNvPr>
          <p:cNvSpPr>
            <a:spLocks noGrp="1"/>
          </p:cNvSpPr>
          <p:nvPr>
            <p:ph sz="quarter" idx="47" hasCustomPrompt="1"/>
          </p:nvPr>
        </p:nvSpPr>
        <p:spPr>
          <a:xfrm>
            <a:off x="5484005" y="4678713"/>
            <a:ext cx="1976438" cy="1395413"/>
          </a:xfrm>
        </p:spPr>
        <p:txBody>
          <a:bodyPr/>
          <a:lstStyle>
            <a:lvl1pPr algn="ctr">
              <a:defRPr sz="2000">
                <a:solidFill>
                  <a:schemeClr val="tx1"/>
                </a:solidFill>
                <a:latin typeface="+mn-lt"/>
              </a:defRPr>
            </a:lvl1pPr>
          </a:lstStyle>
          <a:p>
            <a:pPr lvl="0"/>
            <a:r>
              <a:rPr lang="en-US" dirty="0"/>
              <a:t>Content</a:t>
            </a:r>
          </a:p>
        </p:txBody>
      </p:sp>
      <p:sp>
        <p:nvSpPr>
          <p:cNvPr id="36" name="Content Placeholder 28">
            <a:extLst>
              <a:ext uri="{FF2B5EF4-FFF2-40B4-BE49-F238E27FC236}">
                <a16:creationId xmlns:a16="http://schemas.microsoft.com/office/drawing/2014/main" id="{9B1B90BD-5308-6B39-3B9E-4F9543A8D211}"/>
              </a:ext>
              <a:ext uri="{C183D7F6-B498-43B3-948B-1728B52AA6E4}">
                <adec:decorative xmlns:adec="http://schemas.microsoft.com/office/drawing/2017/decorative" val="1"/>
              </a:ext>
            </a:extLst>
          </p:cNvPr>
          <p:cNvSpPr>
            <a:spLocks noGrp="1"/>
          </p:cNvSpPr>
          <p:nvPr>
            <p:ph sz="quarter" idx="48" hasCustomPrompt="1"/>
          </p:nvPr>
        </p:nvSpPr>
        <p:spPr>
          <a:xfrm>
            <a:off x="7623185" y="4678713"/>
            <a:ext cx="1976438" cy="1395413"/>
          </a:xfrm>
        </p:spPr>
        <p:txBody>
          <a:bodyPr/>
          <a:lstStyle>
            <a:lvl1pPr algn="ctr">
              <a:defRPr sz="2000">
                <a:solidFill>
                  <a:schemeClr val="tx1"/>
                </a:solidFill>
                <a:latin typeface="+mn-lt"/>
              </a:defRPr>
            </a:lvl1pPr>
          </a:lstStyle>
          <a:p>
            <a:pPr lvl="0"/>
            <a:r>
              <a:rPr lang="en-US" dirty="0"/>
              <a:t>Content</a:t>
            </a:r>
          </a:p>
        </p:txBody>
      </p:sp>
      <p:sp>
        <p:nvSpPr>
          <p:cNvPr id="37" name="Content Placeholder 28">
            <a:extLst>
              <a:ext uri="{FF2B5EF4-FFF2-40B4-BE49-F238E27FC236}">
                <a16:creationId xmlns:a16="http://schemas.microsoft.com/office/drawing/2014/main" id="{E0458C62-4A5F-B545-88C5-D342307C10FB}"/>
              </a:ext>
              <a:ext uri="{C183D7F6-B498-43B3-948B-1728B52AA6E4}">
                <adec:decorative xmlns:adec="http://schemas.microsoft.com/office/drawing/2017/decorative" val="1"/>
              </a:ext>
            </a:extLst>
          </p:cNvPr>
          <p:cNvSpPr>
            <a:spLocks noGrp="1"/>
          </p:cNvSpPr>
          <p:nvPr>
            <p:ph sz="quarter" idx="49" hasCustomPrompt="1"/>
          </p:nvPr>
        </p:nvSpPr>
        <p:spPr>
          <a:xfrm>
            <a:off x="9762365" y="4678713"/>
            <a:ext cx="1976438" cy="1395413"/>
          </a:xfrm>
        </p:spPr>
        <p:txBody>
          <a:bodyPr/>
          <a:lstStyle>
            <a:lvl1pPr algn="ctr">
              <a:defRPr sz="2000">
                <a:solidFill>
                  <a:schemeClr val="tx1"/>
                </a:solidFill>
                <a:latin typeface="+mn-lt"/>
              </a:defRPr>
            </a:lvl1pPr>
          </a:lstStyle>
          <a:p>
            <a:pPr lvl="0"/>
            <a:r>
              <a:rPr lang="en-US" dirty="0"/>
              <a:t>Content</a:t>
            </a:r>
          </a:p>
        </p:txBody>
      </p:sp>
    </p:spTree>
    <p:extLst>
      <p:ext uri="{BB962C8B-B14F-4D97-AF65-F5344CB8AC3E}">
        <p14:creationId xmlns:p14="http://schemas.microsoft.com/office/powerpoint/2010/main" val="3459392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Imag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1" y="2257280"/>
            <a:ext cx="6527798" cy="1828800"/>
          </a:xfrm>
          <a:prstGeom prst="rect">
            <a:avLst/>
          </a:prstGeom>
        </p:spPr>
        <p:txBody>
          <a:bodyPr anchor="b">
            <a:normAutofit/>
          </a:bodyPr>
          <a:lstStyle>
            <a:lvl1pPr algn="l">
              <a:lnSpc>
                <a:spcPct val="100000"/>
              </a:lnSpc>
              <a:defRPr sz="4800" b="0">
                <a:solidFill>
                  <a:schemeClr val="tx2"/>
                </a:solidFill>
              </a:defRPr>
            </a:lvl1pPr>
          </a:lstStyle>
          <a:p>
            <a:r>
              <a:rPr lang="en-US" dirty="0"/>
              <a:t>Click to edit title two lines preferred</a:t>
            </a:r>
          </a:p>
        </p:txBody>
      </p:sp>
      <p:sp>
        <p:nvSpPr>
          <p:cNvPr id="3" name="Subtitle 2"/>
          <p:cNvSpPr>
            <a:spLocks noGrp="1"/>
          </p:cNvSpPr>
          <p:nvPr>
            <p:ph type="subTitle" idx="1" hasCustomPrompt="1"/>
          </p:nvPr>
        </p:nvSpPr>
        <p:spPr>
          <a:xfrm>
            <a:off x="685800" y="4389120"/>
            <a:ext cx="6527800" cy="914400"/>
          </a:xfrm>
          <a:prstGeom prst="rect">
            <a:avLst/>
          </a:prstGeom>
        </p:spPr>
        <p:txBody>
          <a:bodyPr>
            <a:noAutofit/>
          </a:bodyPr>
          <a:lstStyle>
            <a:lvl1pPr marL="0" indent="0" algn="l">
              <a:lnSpc>
                <a:spcPct val="100000"/>
              </a:lnSpc>
              <a:buNone/>
              <a:defRPr sz="2400" b="0">
                <a:solidFill>
                  <a:schemeClr val="tx2"/>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subtitle</a:t>
            </a:r>
          </a:p>
        </p:txBody>
      </p:sp>
      <p:pic>
        <p:nvPicPr>
          <p:cNvPr id="16" name="Graphic 15">
            <a:extLst>
              <a:ext uri="{FF2B5EF4-FFF2-40B4-BE49-F238E27FC236}">
                <a16:creationId xmlns:a16="http://schemas.microsoft.com/office/drawing/2014/main" id="{C5CF6E73-EB6A-52F9-4C23-034B7680B5F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76815" y="634786"/>
            <a:ext cx="1920240" cy="1088543"/>
          </a:xfrm>
          <a:prstGeom prst="rect">
            <a:avLst/>
          </a:prstGeom>
        </p:spPr>
      </p:pic>
      <p:sp>
        <p:nvSpPr>
          <p:cNvPr id="18" name="Subtitle 2">
            <a:extLst>
              <a:ext uri="{FF2B5EF4-FFF2-40B4-BE49-F238E27FC236}">
                <a16:creationId xmlns:a16="http://schemas.microsoft.com/office/drawing/2014/main" id="{7277E724-5F41-A7B7-365E-EA37E96B9984}"/>
              </a:ext>
            </a:extLst>
          </p:cNvPr>
          <p:cNvSpPr txBox="1">
            <a:spLocks/>
          </p:cNvSpPr>
          <p:nvPr/>
        </p:nvSpPr>
        <p:spPr>
          <a:xfrm>
            <a:off x="685800" y="5834349"/>
            <a:ext cx="1561011" cy="388866"/>
          </a:xfrm>
          <a:prstGeom prst="rect">
            <a:avLst/>
          </a:prstGeom>
        </p:spPr>
        <p:txBody>
          <a:bodyPr lIns="0" tIns="0" rIns="0" bIns="0">
            <a:noAutofit/>
          </a:bodyPr>
          <a:lstStyle>
            <a:lvl1pPr marL="0" indent="0" algn="l" defTabSz="1219170" rtl="0" eaLnBrk="1" latinLnBrk="0" hangingPunct="1">
              <a:lnSpc>
                <a:spcPct val="90000"/>
              </a:lnSpc>
              <a:spcBef>
                <a:spcPts val="1333"/>
              </a:spcBef>
              <a:buFont typeface="Arial" panose="020B0604020202020204" pitchFamily="34" charset="0"/>
              <a:buNone/>
              <a:defRPr lang="en-US" sz="2800" b="0" i="0" kern="1200" spc="-30" baseline="0">
                <a:solidFill>
                  <a:schemeClr val="bg2"/>
                </a:solidFill>
                <a:latin typeface="+mn-lt"/>
                <a:ea typeface="+mn-ea"/>
                <a:cs typeface="+mn-cs"/>
              </a:defRPr>
            </a:lvl1pPr>
            <a:lvl2pPr marL="457189" indent="0" algn="ctr" defTabSz="1219170" rtl="0" eaLnBrk="1" latinLnBrk="0" hangingPunct="1">
              <a:lnSpc>
                <a:spcPct val="90000"/>
              </a:lnSpc>
              <a:spcBef>
                <a:spcPts val="667"/>
              </a:spcBef>
              <a:buFont typeface="Arial" panose="020B0604020202020204" pitchFamily="34" charset="0"/>
              <a:buNone/>
              <a:tabLst/>
              <a:defRPr lang="en-US" sz="2000" b="0" i="0" kern="1200">
                <a:solidFill>
                  <a:schemeClr val="tx1"/>
                </a:solidFill>
                <a:latin typeface="+mn-lt"/>
                <a:ea typeface="+mn-ea"/>
                <a:cs typeface="+mn-cs"/>
              </a:defRPr>
            </a:lvl2pPr>
            <a:lvl3pPr marL="914377" indent="0" algn="ctr" defTabSz="1219170" rtl="0" eaLnBrk="1" latinLnBrk="0" hangingPunct="1">
              <a:lnSpc>
                <a:spcPct val="90000"/>
              </a:lnSpc>
              <a:spcBef>
                <a:spcPts val="800"/>
              </a:spcBef>
              <a:buFont typeface="Source Sans Pro" panose="020B0503030403020204" pitchFamily="34" charset="0"/>
              <a:buNone/>
              <a:tabLst/>
              <a:defRPr lang="en-US" sz="1800" b="0" i="0" kern="1200">
                <a:solidFill>
                  <a:schemeClr val="tx1"/>
                </a:solidFill>
                <a:latin typeface="+mn-lt"/>
                <a:ea typeface="+mn-ea"/>
                <a:cs typeface="+mn-cs"/>
              </a:defRPr>
            </a:lvl3pPr>
            <a:lvl4pPr marL="1371566" indent="0" algn="ctr" defTabSz="1219170" rtl="0" eaLnBrk="1" latinLnBrk="0" hangingPunct="1">
              <a:lnSpc>
                <a:spcPct val="90000"/>
              </a:lnSpc>
              <a:spcBef>
                <a:spcPts val="667"/>
              </a:spcBef>
              <a:buFont typeface="Arial" panose="020B0604020202020204" pitchFamily="34" charset="0"/>
              <a:buNone/>
              <a:tabLst/>
              <a:defRPr lang="en-US" sz="1600" b="0" i="0" kern="1200">
                <a:solidFill>
                  <a:schemeClr val="tx1"/>
                </a:solidFill>
                <a:latin typeface="+mn-lt"/>
                <a:ea typeface="+mn-ea"/>
                <a:cs typeface="+mn-cs"/>
              </a:defRPr>
            </a:lvl4pPr>
            <a:lvl5pPr marL="1828754" indent="0" algn="ctr" defTabSz="1219170" rtl="0" eaLnBrk="1" latinLnBrk="0" hangingPunct="1">
              <a:lnSpc>
                <a:spcPct val="90000"/>
              </a:lnSpc>
              <a:spcBef>
                <a:spcPts val="667"/>
              </a:spcBef>
              <a:buFont typeface="System Font Regular"/>
              <a:buNone/>
              <a:tabLst/>
              <a:defRPr lang="en-US" sz="1600" b="0" i="0" kern="1200">
                <a:solidFill>
                  <a:schemeClr val="tx1"/>
                </a:solidFill>
                <a:latin typeface="+mn-lt"/>
                <a:ea typeface="+mn-ea"/>
                <a:cs typeface="+mn-cs"/>
              </a:defRPr>
            </a:lvl5pPr>
            <a:lvl6pPr marL="2285943" indent="0" algn="ctr" defTabSz="1219170" rtl="0" eaLnBrk="1" latinLnBrk="0" hangingPunct="1">
              <a:lnSpc>
                <a:spcPct val="90000"/>
              </a:lnSpc>
              <a:spcBef>
                <a:spcPts val="667"/>
              </a:spcBef>
              <a:buFont typeface="Arial" panose="020B0604020202020204" pitchFamily="34" charset="0"/>
              <a:buNone/>
              <a:defRPr lang="en-US" sz="1600" b="1" kern="1200" cap="all" baseline="0">
                <a:solidFill>
                  <a:schemeClr val="tx1"/>
                </a:solidFill>
                <a:latin typeface="+mn-lt"/>
                <a:ea typeface="+mn-ea"/>
                <a:cs typeface="+mn-cs"/>
              </a:defRPr>
            </a:lvl6pPr>
            <a:lvl7pPr marL="2743131" indent="0" algn="ctr" defTabSz="1219170" rtl="0" eaLnBrk="1" latinLnBrk="0" hangingPunct="1">
              <a:lnSpc>
                <a:spcPct val="90000"/>
              </a:lnSpc>
              <a:spcBef>
                <a:spcPts val="667"/>
              </a:spcBef>
              <a:buFont typeface="Arial" panose="020B0604020202020204" pitchFamily="34" charset="0"/>
              <a:buNone/>
              <a:defRPr sz="1600" kern="1200">
                <a:solidFill>
                  <a:schemeClr val="tx1"/>
                </a:solidFill>
                <a:latin typeface="+mn-lt"/>
                <a:ea typeface="+mn-ea"/>
                <a:cs typeface="+mn-cs"/>
              </a:defRPr>
            </a:lvl7pPr>
            <a:lvl8pPr marL="3200320" indent="0" algn="ctr" defTabSz="1219170" rtl="0" eaLnBrk="1" latinLnBrk="0" hangingPunct="1">
              <a:lnSpc>
                <a:spcPct val="90000"/>
              </a:lnSpc>
              <a:spcBef>
                <a:spcPts val="667"/>
              </a:spcBef>
              <a:buFont typeface="Arial" panose="020B0604020202020204" pitchFamily="34" charset="0"/>
              <a:buNone/>
              <a:defRPr sz="1600" kern="1200">
                <a:solidFill>
                  <a:schemeClr val="tx1"/>
                </a:solidFill>
                <a:latin typeface="+mn-lt"/>
                <a:ea typeface="+mn-ea"/>
                <a:cs typeface="+mn-cs"/>
              </a:defRPr>
            </a:lvl8pPr>
            <a:lvl9pPr marL="3657509" indent="0" algn="ctr" defTabSz="1219170" rtl="0" eaLnBrk="1" latinLnBrk="0" hangingPunct="1">
              <a:lnSpc>
                <a:spcPct val="90000"/>
              </a:lnSpc>
              <a:spcBef>
                <a:spcPts val="667"/>
              </a:spcBef>
              <a:buFont typeface="Arial" panose="020B0604020202020204" pitchFamily="34" charset="0"/>
              <a:buNone/>
              <a:defRPr sz="1600" kern="1200">
                <a:solidFill>
                  <a:schemeClr val="tx1"/>
                </a:solidFill>
                <a:latin typeface="+mn-lt"/>
                <a:ea typeface="+mn-ea"/>
                <a:cs typeface="+mn-cs"/>
              </a:defRPr>
            </a:lvl9pPr>
          </a:lstStyle>
          <a:p>
            <a:r>
              <a:rPr lang="en-US" sz="2200" dirty="0">
                <a:solidFill>
                  <a:schemeClr val="tx2"/>
                </a:solidFill>
              </a:rPr>
              <a:t>lucyrx.com</a:t>
            </a:r>
          </a:p>
        </p:txBody>
      </p:sp>
      <p:sp>
        <p:nvSpPr>
          <p:cNvPr id="6" name="Picture Placeholder 43">
            <a:extLst>
              <a:ext uri="{FF2B5EF4-FFF2-40B4-BE49-F238E27FC236}">
                <a16:creationId xmlns:a16="http://schemas.microsoft.com/office/drawing/2014/main" id="{11CFC32A-0C00-BE3C-5BDA-3D32F7B1D3E4}"/>
              </a:ext>
              <a:ext uri="{C183D7F6-B498-43B3-948B-1728B52AA6E4}">
                <adec:decorative xmlns:adec="http://schemas.microsoft.com/office/drawing/2017/decorative" val="1"/>
              </a:ext>
            </a:extLst>
          </p:cNvPr>
          <p:cNvSpPr>
            <a:spLocks noGrp="1"/>
          </p:cNvSpPr>
          <p:nvPr>
            <p:ph type="pic" sz="quarter" idx="13"/>
          </p:nvPr>
        </p:nvSpPr>
        <p:spPr>
          <a:xfrm>
            <a:off x="7713286" y="0"/>
            <a:ext cx="4480560" cy="6858000"/>
          </a:xfrm>
          <a:prstGeom prst="rect">
            <a:avLst/>
          </a:prstGeom>
          <a:noFill/>
        </p:spPr>
        <p:txBody>
          <a:bodyPr wrap="square" bIns="640080" anchor="ctr" anchorCtr="1">
            <a:noAutofit/>
          </a:bodyPr>
          <a:lstStyle>
            <a:lvl1pPr algn="ctr">
              <a:defRPr sz="2133"/>
            </a:lvl1pPr>
          </a:lstStyle>
          <a:p>
            <a:r>
              <a:rPr lang="en-US"/>
              <a:t>Click icon to add picture</a:t>
            </a:r>
            <a:endParaRPr lang="en-US" dirty="0"/>
          </a:p>
        </p:txBody>
      </p:sp>
    </p:spTree>
    <p:extLst>
      <p:ext uri="{BB962C8B-B14F-4D97-AF65-F5344CB8AC3E}">
        <p14:creationId xmlns:p14="http://schemas.microsoft.com/office/powerpoint/2010/main" val="3742372111"/>
      </p:ext>
    </p:extLst>
  </p:cSld>
  <p:clrMapOvr>
    <a:masterClrMapping/>
  </p:clrMapOvr>
  <p:extLst>
    <p:ext uri="{DCECCB84-F9BA-43D5-87BE-67443E8EF086}">
      <p15:sldGuideLst xmlns:p15="http://schemas.microsoft.com/office/powerpoint/2012/main">
        <p15:guide id="6" orient="horz" pos="6400">
          <p15:clr>
            <a:srgbClr val="FBAE40"/>
          </p15:clr>
        </p15:guide>
        <p15:guide id="7" pos="432">
          <p15:clr>
            <a:srgbClr val="FBAE40"/>
          </p15:clr>
        </p15:guide>
        <p15:guide id="8" pos="425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ext Left_3 Conten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D853B442-179F-8B6A-40CD-68BFC55A1CDF}"/>
              </a:ext>
              <a:ext uri="{C183D7F6-B498-43B3-948B-1728B52AA6E4}">
                <adec:decorative xmlns:adec="http://schemas.microsoft.com/office/drawing/2017/decorative" val="1"/>
              </a:ext>
            </a:extLst>
          </p:cNvPr>
          <p:cNvSpPr>
            <a:spLocks noGrp="1"/>
          </p:cNvSpPr>
          <p:nvPr>
            <p:ph type="pic" sz="quarter" idx="32"/>
          </p:nvPr>
        </p:nvSpPr>
        <p:spPr>
          <a:xfrm>
            <a:off x="5484005" y="1597152"/>
            <a:ext cx="1975104" cy="1399032"/>
          </a:xfrm>
        </p:spPr>
        <p:txBody>
          <a:bodyPr tIns="91440"/>
          <a:lstStyle>
            <a:lvl1pPr algn="ctr">
              <a:defRPr sz="1800">
                <a:solidFill>
                  <a:schemeClr val="tx1"/>
                </a:solidFill>
                <a:latin typeface="+mn-lt"/>
              </a:defRPr>
            </a:lvl1pPr>
          </a:lstStyle>
          <a:p>
            <a:r>
              <a:rPr lang="en-US"/>
              <a:t>Click icon to add picture</a:t>
            </a:r>
          </a:p>
        </p:txBody>
      </p:sp>
      <p:sp>
        <p:nvSpPr>
          <p:cNvPr id="8" name="Title 7">
            <a:extLst>
              <a:ext uri="{FF2B5EF4-FFF2-40B4-BE49-F238E27FC236}">
                <a16:creationId xmlns:a16="http://schemas.microsoft.com/office/drawing/2014/main" id="{4B0DA6C0-4484-C56A-776A-6FA837F2A23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7187AD-CA01-87AD-9FEF-C9A4120E4B9B}"/>
              </a:ext>
            </a:extLst>
          </p:cNvPr>
          <p:cNvSpPr>
            <a:spLocks noGrp="1"/>
          </p:cNvSpPr>
          <p:nvPr>
            <p:ph sz="half" idx="1"/>
          </p:nvPr>
        </p:nvSpPr>
        <p:spPr>
          <a:xfrm>
            <a:off x="465364" y="1597153"/>
            <a:ext cx="4855899" cy="1395514"/>
          </a:xfrm>
        </p:spPr>
        <p:txBody>
          <a:bodyPr lIns="0" tIns="0" rIns="0" bIns="0"/>
          <a:lstStyle>
            <a:lvl1pPr>
              <a:defRPr lang="en-US" sz="1600"/>
            </a:lvl1pPr>
            <a:lvl2pPr>
              <a:defRPr lang="en-US" sz="1400"/>
            </a:lvl2pPr>
            <a:lvl3pPr>
              <a:defRPr lang="en-US" sz="1400"/>
            </a:lvl3pPr>
            <a:lvl4pPr>
              <a:defRPr lang="en-US" sz="1400"/>
            </a:lvl4pPr>
            <a:lvl5pPr>
              <a:defRPr lang="en-US" sz="1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Date Placeholder 1">
            <a:extLst>
              <a:ext uri="{FF2B5EF4-FFF2-40B4-BE49-F238E27FC236}">
                <a16:creationId xmlns:a16="http://schemas.microsoft.com/office/drawing/2014/main" id="{41D812CB-8E7D-71AC-CE7A-98B64C3C50EB}"/>
              </a:ext>
            </a:extLst>
          </p:cNvPr>
          <p:cNvSpPr>
            <a:spLocks noGrp="1"/>
          </p:cNvSpPr>
          <p:nvPr>
            <p:ph type="dt" sz="half" idx="10"/>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6" name="Footer Placeholder 5">
            <a:extLst>
              <a:ext uri="{FF2B5EF4-FFF2-40B4-BE49-F238E27FC236}">
                <a16:creationId xmlns:a16="http://schemas.microsoft.com/office/drawing/2014/main" id="{4681D872-15F3-1BE8-6B02-1D0A12CCB9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8ABDD0-6C84-FA8C-7F01-C8005890AB65}"/>
              </a:ext>
            </a:extLst>
          </p:cNvPr>
          <p:cNvSpPr>
            <a:spLocks noGrp="1"/>
          </p:cNvSpPr>
          <p:nvPr>
            <p:ph type="sldNum" sz="quarter" idx="12"/>
          </p:nvPr>
        </p:nvSpPr>
        <p:spPr/>
        <p:txBody>
          <a:bodyPr/>
          <a:lstStyle/>
          <a:p>
            <a:fld id="{330EA680-D336-4FF7-8B7A-9848BB0A1C32}" type="slidenum">
              <a:rPr lang="en-US" smtClean="0"/>
              <a:t>‹#›</a:t>
            </a:fld>
            <a:endParaRPr lang="en-US"/>
          </a:p>
        </p:txBody>
      </p:sp>
      <p:sp>
        <p:nvSpPr>
          <p:cNvPr id="16" name="Content Placeholder 2">
            <a:extLst>
              <a:ext uri="{FF2B5EF4-FFF2-40B4-BE49-F238E27FC236}">
                <a16:creationId xmlns:a16="http://schemas.microsoft.com/office/drawing/2014/main" id="{41E0149B-79CD-E233-AF93-B3A92EF8AEA9}"/>
              </a:ext>
            </a:extLst>
          </p:cNvPr>
          <p:cNvSpPr>
            <a:spLocks noGrp="1"/>
          </p:cNvSpPr>
          <p:nvPr>
            <p:ph sz="half" idx="22"/>
          </p:nvPr>
        </p:nvSpPr>
        <p:spPr>
          <a:xfrm>
            <a:off x="465364" y="3137933"/>
            <a:ext cx="4855899" cy="1395514"/>
          </a:xfrm>
        </p:spPr>
        <p:txBody>
          <a:bodyPr lIns="0" tIns="0" rIns="0" bIns="0"/>
          <a:lstStyle>
            <a:lvl1pPr>
              <a:defRPr lang="en-US" sz="1600"/>
            </a:lvl1pPr>
            <a:lvl2pPr>
              <a:defRPr lang="en-US" sz="1400"/>
            </a:lvl2pPr>
            <a:lvl3pPr>
              <a:defRPr lang="en-US" sz="1400"/>
            </a:lvl3pPr>
            <a:lvl4pPr>
              <a:defRPr lang="en-US" sz="1400"/>
            </a:lvl4pPr>
            <a:lvl5pPr>
              <a:defRPr lang="en-US" sz="1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8" name="Content Placeholder 2">
            <a:extLst>
              <a:ext uri="{FF2B5EF4-FFF2-40B4-BE49-F238E27FC236}">
                <a16:creationId xmlns:a16="http://schemas.microsoft.com/office/drawing/2014/main" id="{D42BCE04-2E97-2A4A-E679-0A8EAB87A596}"/>
              </a:ext>
            </a:extLst>
          </p:cNvPr>
          <p:cNvSpPr>
            <a:spLocks noGrp="1"/>
          </p:cNvSpPr>
          <p:nvPr>
            <p:ph sz="half" idx="24"/>
          </p:nvPr>
        </p:nvSpPr>
        <p:spPr>
          <a:xfrm>
            <a:off x="465364" y="4678713"/>
            <a:ext cx="4855899" cy="1395514"/>
          </a:xfrm>
        </p:spPr>
        <p:txBody>
          <a:bodyPr lIns="0" tIns="0" rIns="0" bIns="0"/>
          <a:lstStyle>
            <a:lvl1pPr>
              <a:defRPr lang="en-US" sz="1600"/>
            </a:lvl1pPr>
            <a:lvl2pPr>
              <a:defRPr lang="en-US" sz="1400"/>
            </a:lvl2pPr>
            <a:lvl3pPr>
              <a:defRPr lang="en-US" sz="1400"/>
            </a:lvl3pPr>
            <a:lvl4pPr>
              <a:defRPr lang="en-US" sz="1400"/>
            </a:lvl4pPr>
            <a:lvl5pPr>
              <a:defRPr lang="en-US" sz="1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Picture Placeholder 13">
            <a:extLst>
              <a:ext uri="{FF2B5EF4-FFF2-40B4-BE49-F238E27FC236}">
                <a16:creationId xmlns:a16="http://schemas.microsoft.com/office/drawing/2014/main" id="{5A05CB4F-32CD-80CD-FAC2-4A1A84C97E9B}"/>
              </a:ext>
              <a:ext uri="{C183D7F6-B498-43B3-948B-1728B52AA6E4}">
                <adec:decorative xmlns:adec="http://schemas.microsoft.com/office/drawing/2017/decorative" val="1"/>
              </a:ext>
            </a:extLst>
          </p:cNvPr>
          <p:cNvSpPr>
            <a:spLocks noGrp="1"/>
          </p:cNvSpPr>
          <p:nvPr>
            <p:ph type="pic" sz="quarter" idx="33"/>
          </p:nvPr>
        </p:nvSpPr>
        <p:spPr>
          <a:xfrm>
            <a:off x="7621850" y="1597152"/>
            <a:ext cx="1975104" cy="1399032"/>
          </a:xfrm>
        </p:spPr>
        <p:txBody>
          <a:bodyPr tIns="91440"/>
          <a:lstStyle>
            <a:lvl1pPr algn="ctr">
              <a:defRPr sz="1800">
                <a:solidFill>
                  <a:schemeClr val="tx1"/>
                </a:solidFill>
                <a:latin typeface="+mn-lt"/>
              </a:defRPr>
            </a:lvl1pPr>
          </a:lstStyle>
          <a:p>
            <a:r>
              <a:rPr lang="en-US"/>
              <a:t>Click icon to add picture</a:t>
            </a:r>
          </a:p>
        </p:txBody>
      </p:sp>
      <p:sp>
        <p:nvSpPr>
          <p:cNvPr id="21" name="Picture Placeholder 13">
            <a:extLst>
              <a:ext uri="{FF2B5EF4-FFF2-40B4-BE49-F238E27FC236}">
                <a16:creationId xmlns:a16="http://schemas.microsoft.com/office/drawing/2014/main" id="{AD48DB2A-2A77-7F1D-8A00-13FA4373A539}"/>
              </a:ext>
              <a:ext uri="{C183D7F6-B498-43B3-948B-1728B52AA6E4}">
                <adec:decorative xmlns:adec="http://schemas.microsoft.com/office/drawing/2017/decorative" val="1"/>
              </a:ext>
            </a:extLst>
          </p:cNvPr>
          <p:cNvSpPr>
            <a:spLocks noGrp="1"/>
          </p:cNvSpPr>
          <p:nvPr>
            <p:ph type="pic" sz="quarter" idx="34"/>
          </p:nvPr>
        </p:nvSpPr>
        <p:spPr>
          <a:xfrm>
            <a:off x="9759696" y="1597152"/>
            <a:ext cx="1975104" cy="1399032"/>
          </a:xfrm>
        </p:spPr>
        <p:txBody>
          <a:bodyPr tIns="91440"/>
          <a:lstStyle>
            <a:lvl1pPr algn="ctr">
              <a:defRPr sz="1800">
                <a:solidFill>
                  <a:schemeClr val="tx1"/>
                </a:solidFill>
                <a:latin typeface="+mn-lt"/>
              </a:defRPr>
            </a:lvl1pPr>
          </a:lstStyle>
          <a:p>
            <a:r>
              <a:rPr lang="en-US"/>
              <a:t>Click icon to add picture</a:t>
            </a:r>
          </a:p>
        </p:txBody>
      </p:sp>
      <p:sp>
        <p:nvSpPr>
          <p:cNvPr id="22" name="Picture Placeholder 13">
            <a:extLst>
              <a:ext uri="{FF2B5EF4-FFF2-40B4-BE49-F238E27FC236}">
                <a16:creationId xmlns:a16="http://schemas.microsoft.com/office/drawing/2014/main" id="{440CF872-BB7D-5C9E-A2F9-46F298E08627}"/>
              </a:ext>
              <a:ext uri="{C183D7F6-B498-43B3-948B-1728B52AA6E4}">
                <adec:decorative xmlns:adec="http://schemas.microsoft.com/office/drawing/2017/decorative" val="1"/>
              </a:ext>
            </a:extLst>
          </p:cNvPr>
          <p:cNvSpPr>
            <a:spLocks noGrp="1"/>
          </p:cNvSpPr>
          <p:nvPr>
            <p:ph type="pic" sz="quarter" idx="35"/>
          </p:nvPr>
        </p:nvSpPr>
        <p:spPr>
          <a:xfrm>
            <a:off x="5484005" y="3137933"/>
            <a:ext cx="1975104" cy="1399032"/>
          </a:xfrm>
        </p:spPr>
        <p:txBody>
          <a:bodyPr tIns="91440"/>
          <a:lstStyle>
            <a:lvl1pPr algn="ctr">
              <a:defRPr sz="1800">
                <a:solidFill>
                  <a:schemeClr val="tx1"/>
                </a:solidFill>
                <a:latin typeface="+mn-lt"/>
              </a:defRPr>
            </a:lvl1pPr>
          </a:lstStyle>
          <a:p>
            <a:r>
              <a:rPr lang="en-US"/>
              <a:t>Click icon to add picture</a:t>
            </a:r>
          </a:p>
        </p:txBody>
      </p:sp>
      <p:sp>
        <p:nvSpPr>
          <p:cNvPr id="23" name="Picture Placeholder 13">
            <a:extLst>
              <a:ext uri="{FF2B5EF4-FFF2-40B4-BE49-F238E27FC236}">
                <a16:creationId xmlns:a16="http://schemas.microsoft.com/office/drawing/2014/main" id="{9B3F9917-2A50-A333-7437-9D3E33361ABC}"/>
              </a:ext>
              <a:ext uri="{C183D7F6-B498-43B3-948B-1728B52AA6E4}">
                <adec:decorative xmlns:adec="http://schemas.microsoft.com/office/drawing/2017/decorative" val="1"/>
              </a:ext>
            </a:extLst>
          </p:cNvPr>
          <p:cNvSpPr>
            <a:spLocks noGrp="1"/>
          </p:cNvSpPr>
          <p:nvPr>
            <p:ph type="pic" sz="quarter" idx="36"/>
          </p:nvPr>
        </p:nvSpPr>
        <p:spPr>
          <a:xfrm>
            <a:off x="7621850" y="3137933"/>
            <a:ext cx="1975104" cy="1399032"/>
          </a:xfrm>
        </p:spPr>
        <p:txBody>
          <a:bodyPr tIns="91440"/>
          <a:lstStyle>
            <a:lvl1pPr algn="ctr">
              <a:defRPr sz="1800">
                <a:solidFill>
                  <a:schemeClr val="tx1"/>
                </a:solidFill>
                <a:latin typeface="+mn-lt"/>
              </a:defRPr>
            </a:lvl1pPr>
          </a:lstStyle>
          <a:p>
            <a:r>
              <a:rPr lang="en-US"/>
              <a:t>Click icon to add picture</a:t>
            </a:r>
          </a:p>
        </p:txBody>
      </p:sp>
      <p:sp>
        <p:nvSpPr>
          <p:cNvPr id="24" name="Picture Placeholder 13">
            <a:extLst>
              <a:ext uri="{FF2B5EF4-FFF2-40B4-BE49-F238E27FC236}">
                <a16:creationId xmlns:a16="http://schemas.microsoft.com/office/drawing/2014/main" id="{38EBA0CB-3521-6092-ADED-337F3717F4D4}"/>
              </a:ext>
              <a:ext uri="{C183D7F6-B498-43B3-948B-1728B52AA6E4}">
                <adec:decorative xmlns:adec="http://schemas.microsoft.com/office/drawing/2017/decorative" val="1"/>
              </a:ext>
            </a:extLst>
          </p:cNvPr>
          <p:cNvSpPr>
            <a:spLocks noGrp="1"/>
          </p:cNvSpPr>
          <p:nvPr>
            <p:ph type="pic" sz="quarter" idx="37"/>
          </p:nvPr>
        </p:nvSpPr>
        <p:spPr>
          <a:xfrm>
            <a:off x="9759696" y="3137933"/>
            <a:ext cx="1975104" cy="1399032"/>
          </a:xfrm>
        </p:spPr>
        <p:txBody>
          <a:bodyPr tIns="91440"/>
          <a:lstStyle>
            <a:lvl1pPr algn="ctr">
              <a:defRPr sz="1800">
                <a:solidFill>
                  <a:schemeClr val="tx1"/>
                </a:solidFill>
                <a:latin typeface="+mn-lt"/>
              </a:defRPr>
            </a:lvl1pPr>
          </a:lstStyle>
          <a:p>
            <a:r>
              <a:rPr lang="en-US"/>
              <a:t>Click icon to add picture</a:t>
            </a:r>
          </a:p>
        </p:txBody>
      </p:sp>
      <p:sp>
        <p:nvSpPr>
          <p:cNvPr id="25" name="Picture Placeholder 13">
            <a:extLst>
              <a:ext uri="{FF2B5EF4-FFF2-40B4-BE49-F238E27FC236}">
                <a16:creationId xmlns:a16="http://schemas.microsoft.com/office/drawing/2014/main" id="{94BC81BA-FB14-0549-1B44-BED54C500B12}"/>
              </a:ext>
              <a:ext uri="{C183D7F6-B498-43B3-948B-1728B52AA6E4}">
                <adec:decorative xmlns:adec="http://schemas.microsoft.com/office/drawing/2017/decorative" val="1"/>
              </a:ext>
            </a:extLst>
          </p:cNvPr>
          <p:cNvSpPr>
            <a:spLocks noGrp="1"/>
          </p:cNvSpPr>
          <p:nvPr>
            <p:ph type="pic" sz="quarter" idx="38"/>
          </p:nvPr>
        </p:nvSpPr>
        <p:spPr>
          <a:xfrm>
            <a:off x="5484005" y="4678713"/>
            <a:ext cx="1975104" cy="1399032"/>
          </a:xfrm>
        </p:spPr>
        <p:txBody>
          <a:bodyPr tIns="91440"/>
          <a:lstStyle>
            <a:lvl1pPr algn="ctr">
              <a:defRPr sz="1800">
                <a:solidFill>
                  <a:schemeClr val="tx1"/>
                </a:solidFill>
                <a:latin typeface="+mn-lt"/>
              </a:defRPr>
            </a:lvl1pPr>
          </a:lstStyle>
          <a:p>
            <a:r>
              <a:rPr lang="en-US"/>
              <a:t>Click icon to add picture</a:t>
            </a:r>
          </a:p>
        </p:txBody>
      </p:sp>
      <p:sp>
        <p:nvSpPr>
          <p:cNvPr id="26" name="Picture Placeholder 13">
            <a:extLst>
              <a:ext uri="{FF2B5EF4-FFF2-40B4-BE49-F238E27FC236}">
                <a16:creationId xmlns:a16="http://schemas.microsoft.com/office/drawing/2014/main" id="{ED382FD2-0E48-A257-C772-98BA012831D1}"/>
              </a:ext>
              <a:ext uri="{C183D7F6-B498-43B3-948B-1728B52AA6E4}">
                <adec:decorative xmlns:adec="http://schemas.microsoft.com/office/drawing/2017/decorative" val="1"/>
              </a:ext>
            </a:extLst>
          </p:cNvPr>
          <p:cNvSpPr>
            <a:spLocks noGrp="1"/>
          </p:cNvSpPr>
          <p:nvPr>
            <p:ph type="pic" sz="quarter" idx="39"/>
          </p:nvPr>
        </p:nvSpPr>
        <p:spPr>
          <a:xfrm>
            <a:off x="7621850" y="4678713"/>
            <a:ext cx="1975104" cy="1399032"/>
          </a:xfrm>
        </p:spPr>
        <p:txBody>
          <a:bodyPr tIns="91440"/>
          <a:lstStyle>
            <a:lvl1pPr algn="ctr">
              <a:defRPr sz="1800">
                <a:solidFill>
                  <a:schemeClr val="tx1"/>
                </a:solidFill>
                <a:latin typeface="+mn-lt"/>
              </a:defRPr>
            </a:lvl1pPr>
          </a:lstStyle>
          <a:p>
            <a:r>
              <a:rPr lang="en-US"/>
              <a:t>Click icon to add picture</a:t>
            </a:r>
          </a:p>
        </p:txBody>
      </p:sp>
      <p:sp>
        <p:nvSpPr>
          <p:cNvPr id="27" name="Picture Placeholder 13">
            <a:extLst>
              <a:ext uri="{FF2B5EF4-FFF2-40B4-BE49-F238E27FC236}">
                <a16:creationId xmlns:a16="http://schemas.microsoft.com/office/drawing/2014/main" id="{D50A092C-F8C1-F4C3-4F1A-7364E9C4696C}"/>
              </a:ext>
              <a:ext uri="{C183D7F6-B498-43B3-948B-1728B52AA6E4}">
                <adec:decorative xmlns:adec="http://schemas.microsoft.com/office/drawing/2017/decorative" val="1"/>
              </a:ext>
            </a:extLst>
          </p:cNvPr>
          <p:cNvSpPr>
            <a:spLocks noGrp="1"/>
          </p:cNvSpPr>
          <p:nvPr>
            <p:ph type="pic" sz="quarter" idx="40"/>
          </p:nvPr>
        </p:nvSpPr>
        <p:spPr>
          <a:xfrm>
            <a:off x="9759696" y="4678713"/>
            <a:ext cx="1975104" cy="1399032"/>
          </a:xfrm>
        </p:spPr>
        <p:txBody>
          <a:bodyPr tIns="91440"/>
          <a:lstStyle>
            <a:lvl1pPr algn="ctr">
              <a:defRPr sz="1800">
                <a:solidFill>
                  <a:schemeClr val="tx1"/>
                </a:solidFill>
                <a:latin typeface="+mn-lt"/>
              </a:defRPr>
            </a:lvl1pPr>
          </a:lstStyle>
          <a:p>
            <a:r>
              <a:rPr lang="en-US"/>
              <a:t>Click icon to add picture</a:t>
            </a:r>
          </a:p>
        </p:txBody>
      </p:sp>
    </p:spTree>
    <p:extLst>
      <p:ext uri="{BB962C8B-B14F-4D97-AF65-F5344CB8AC3E}">
        <p14:creationId xmlns:p14="http://schemas.microsoft.com/office/powerpoint/2010/main" val="24561947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Six Content with Graphic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9E61E2-316D-4791-F3C0-83E190EB14B7}"/>
              </a:ext>
            </a:extLst>
          </p:cNvPr>
          <p:cNvSpPr>
            <a:spLocks noGrp="1"/>
          </p:cNvSpPr>
          <p:nvPr>
            <p:ph type="title"/>
          </p:nvPr>
        </p:nvSpPr>
        <p:spPr/>
        <p:txBody>
          <a:bodyPr/>
          <a:lstStyle/>
          <a:p>
            <a:r>
              <a:rPr lang="en-US"/>
              <a:t>Click to edit Master title style</a:t>
            </a:r>
            <a:endParaRPr lang="en-US" dirty="0"/>
          </a:p>
        </p:txBody>
      </p:sp>
      <p:sp>
        <p:nvSpPr>
          <p:cNvPr id="31" name="Text Placeholder 41">
            <a:extLst>
              <a:ext uri="{FF2B5EF4-FFF2-40B4-BE49-F238E27FC236}">
                <a16:creationId xmlns:a16="http://schemas.microsoft.com/office/drawing/2014/main" id="{B3F6DD2C-DAE0-46EA-9D5F-8CCB14429E75}"/>
              </a:ext>
            </a:extLst>
          </p:cNvPr>
          <p:cNvSpPr>
            <a:spLocks noGrp="1"/>
          </p:cNvSpPr>
          <p:nvPr>
            <p:ph type="body" sz="quarter" idx="57" hasCustomPrompt="1"/>
          </p:nvPr>
        </p:nvSpPr>
        <p:spPr>
          <a:xfrm>
            <a:off x="472093" y="1801283"/>
            <a:ext cx="1097280" cy="487680"/>
          </a:xfrm>
        </p:spPr>
        <p:txBody>
          <a:bodyPr anchor="ctr" anchorCtr="0">
            <a:normAutofit/>
          </a:bodyPr>
          <a:lstStyle>
            <a:lvl1pPr marL="0" indent="0" algn="ctr">
              <a:buNone/>
              <a:defRPr sz="3200" b="0">
                <a:solidFill>
                  <a:schemeClr val="tx2"/>
                </a:solidFill>
                <a:latin typeface="+mj-lt"/>
              </a:defRPr>
            </a:lvl1pPr>
            <a:lvl2pPr marL="457189" indent="0" algn="ctr">
              <a:buNone/>
              <a:defRPr b="1">
                <a:solidFill>
                  <a:schemeClr val="accent4"/>
                </a:solidFill>
              </a:defRPr>
            </a:lvl2pPr>
            <a:lvl3pPr marL="914377" indent="0" algn="ctr">
              <a:buNone/>
              <a:defRPr b="1">
                <a:solidFill>
                  <a:schemeClr val="accent4"/>
                </a:solidFill>
              </a:defRPr>
            </a:lvl3pPr>
            <a:lvl4pPr marL="1371566" indent="0" algn="ctr">
              <a:buNone/>
              <a:defRPr b="1">
                <a:solidFill>
                  <a:schemeClr val="accent4"/>
                </a:solidFill>
              </a:defRPr>
            </a:lvl4pPr>
            <a:lvl5pPr marL="1828754" indent="0" algn="ctr">
              <a:buNone/>
              <a:defRPr b="1">
                <a:solidFill>
                  <a:schemeClr val="accent4"/>
                </a:solidFill>
              </a:defRPr>
            </a:lvl5pPr>
          </a:lstStyle>
          <a:p>
            <a:pPr lvl="0"/>
            <a:r>
              <a:rPr lang="en-US" dirty="0"/>
              <a:t>##</a:t>
            </a:r>
          </a:p>
        </p:txBody>
      </p:sp>
      <p:sp>
        <p:nvSpPr>
          <p:cNvPr id="8" name="Picture Placeholder 9">
            <a:extLst>
              <a:ext uri="{FF2B5EF4-FFF2-40B4-BE49-F238E27FC236}">
                <a16:creationId xmlns:a16="http://schemas.microsoft.com/office/drawing/2014/main" id="{7D3FAFE2-5A5D-D554-8B98-512BAB1CD587}"/>
              </a:ext>
              <a:ext uri="{C183D7F6-B498-43B3-948B-1728B52AA6E4}">
                <adec:decorative xmlns:adec="http://schemas.microsoft.com/office/drawing/2017/decorative" val="1"/>
              </a:ext>
            </a:extLst>
          </p:cNvPr>
          <p:cNvSpPr>
            <a:spLocks noGrp="1"/>
          </p:cNvSpPr>
          <p:nvPr>
            <p:ph type="pic" sz="quarter" idx="20" hasCustomPrompt="1"/>
          </p:nvPr>
        </p:nvSpPr>
        <p:spPr>
          <a:xfrm>
            <a:off x="450935" y="2308671"/>
            <a:ext cx="1097280" cy="1280160"/>
          </a:xfrm>
          <a:prstGeom prst="rect">
            <a:avLst/>
          </a:prstGeom>
          <a:noFill/>
          <a:ln w="12700">
            <a:noFill/>
          </a:ln>
        </p:spPr>
        <p:txBody>
          <a:bodyPr wrap="none" bIns="274320" anchor="ctr" anchorCtr="0">
            <a:normAutofit/>
          </a:bodyPr>
          <a:lstStyle>
            <a:lvl1pPr marL="0" indent="0" algn="ctr">
              <a:lnSpc>
                <a:spcPts val="900"/>
              </a:lnSpc>
              <a:buNone/>
              <a:defRPr sz="1200">
                <a:latin typeface="+mn-lt"/>
              </a:defRPr>
            </a:lvl1pPr>
          </a:lstStyle>
          <a:p>
            <a:r>
              <a:rPr lang="en-US" dirty="0"/>
              <a:t>Picture/Icon</a:t>
            </a:r>
          </a:p>
        </p:txBody>
      </p:sp>
      <p:sp>
        <p:nvSpPr>
          <p:cNvPr id="20" name="Text Placeholder 27">
            <a:extLst>
              <a:ext uri="{FF2B5EF4-FFF2-40B4-BE49-F238E27FC236}">
                <a16:creationId xmlns:a16="http://schemas.microsoft.com/office/drawing/2014/main" id="{A6E77682-9ED4-810C-6074-D37967C8849E}"/>
              </a:ext>
            </a:extLst>
          </p:cNvPr>
          <p:cNvSpPr>
            <a:spLocks noGrp="1"/>
          </p:cNvSpPr>
          <p:nvPr>
            <p:ph type="body" sz="quarter" idx="46" hasCustomPrompt="1"/>
          </p:nvPr>
        </p:nvSpPr>
        <p:spPr>
          <a:xfrm>
            <a:off x="472093" y="3824420"/>
            <a:ext cx="1097280" cy="472281"/>
          </a:xfrm>
        </p:spPr>
        <p:txBody>
          <a:bodyPr anchor="ctr" anchorCtr="0"/>
          <a:lstStyle>
            <a:lvl1pPr marL="0" indent="0" algn="ctr">
              <a:lnSpc>
                <a:spcPct val="95000"/>
              </a:lnSpc>
              <a:spcBef>
                <a:spcPts val="0"/>
              </a:spcBef>
              <a:buNone/>
              <a:defRPr sz="1800" b="0">
                <a:solidFill>
                  <a:schemeClr val="tx2"/>
                </a:solidFill>
                <a:latin typeface="+mj-lt"/>
              </a:defRPr>
            </a:lvl1pPr>
            <a:lvl2pPr marL="457189" indent="0" algn="ctr">
              <a:buNone/>
              <a:defRPr b="1"/>
            </a:lvl2pPr>
            <a:lvl3pPr marL="914377" indent="0" algn="ctr">
              <a:buNone/>
              <a:defRPr b="1"/>
            </a:lvl3pPr>
            <a:lvl4pPr marL="1371566" indent="0" algn="ctr">
              <a:buNone/>
              <a:defRPr b="1"/>
            </a:lvl4pPr>
            <a:lvl5pPr marL="1828754" indent="0" algn="ctr">
              <a:buNone/>
              <a:defRPr b="1"/>
            </a:lvl5pPr>
          </a:lstStyle>
          <a:p>
            <a:pPr lvl="0"/>
            <a:r>
              <a:rPr lang="en-US" dirty="0"/>
              <a:t>Headline</a:t>
            </a:r>
            <a:br>
              <a:rPr lang="en-US" dirty="0"/>
            </a:br>
            <a:r>
              <a:rPr lang="en-US" dirty="0"/>
              <a:t>here</a:t>
            </a:r>
          </a:p>
        </p:txBody>
      </p:sp>
      <p:sp>
        <p:nvSpPr>
          <p:cNvPr id="14" name="Text Placeholder 9">
            <a:extLst>
              <a:ext uri="{FF2B5EF4-FFF2-40B4-BE49-F238E27FC236}">
                <a16:creationId xmlns:a16="http://schemas.microsoft.com/office/drawing/2014/main" id="{5AE6BBA6-7A72-3FE1-E338-B83B78CD3C49}"/>
              </a:ext>
            </a:extLst>
          </p:cNvPr>
          <p:cNvSpPr>
            <a:spLocks noGrp="1"/>
          </p:cNvSpPr>
          <p:nvPr>
            <p:ph type="body" sz="quarter" idx="39" hasCustomPrompt="1"/>
          </p:nvPr>
        </p:nvSpPr>
        <p:spPr>
          <a:xfrm>
            <a:off x="480001" y="4508078"/>
            <a:ext cx="1097280" cy="1526839"/>
          </a:xfrm>
        </p:spPr>
        <p:txBody>
          <a:bodyPr>
            <a:noAutofit/>
          </a:bodyPr>
          <a:lstStyle>
            <a:lvl1pPr marL="0" indent="0">
              <a:buNone/>
              <a:defRPr sz="1400">
                <a:solidFill>
                  <a:schemeClr val="tx1"/>
                </a:solidFill>
                <a:latin typeface="+mn-lt"/>
              </a:defRPr>
            </a:lvl1pPr>
            <a:lvl2pPr marL="457189" indent="0">
              <a:buNone/>
              <a:defRPr sz="1000"/>
            </a:lvl2pPr>
            <a:lvl3pPr marL="914377" indent="0">
              <a:buNone/>
              <a:defRPr sz="1000"/>
            </a:lvl3pPr>
            <a:lvl4pPr marL="1371566" indent="0">
              <a:buNone/>
              <a:defRPr sz="1000"/>
            </a:lvl4pPr>
            <a:lvl5pPr marL="1828754" indent="0">
              <a:buNone/>
              <a:defRPr sz="1000"/>
            </a:lvl5pPr>
          </a:lstStyle>
          <a:p>
            <a:pPr marL="0" marR="0" lvl="0" indent="0" algn="l" defTabSz="914377" rtl="0" eaLnBrk="1" fontAlgn="auto" latinLnBrk="0" hangingPunct="1">
              <a:lnSpc>
                <a:spcPct val="90000"/>
              </a:lnSpc>
              <a:spcBef>
                <a:spcPts val="1000"/>
              </a:spcBef>
              <a:spcAft>
                <a:spcPts val="0"/>
              </a:spcAft>
              <a:buClr>
                <a:schemeClr val="accent4"/>
              </a:buClr>
              <a:buSzTx/>
              <a:buFont typeface="Arial" panose="020B0604020202020204" pitchFamily="34" charset="0"/>
              <a:buNone/>
              <a:tabLst/>
              <a:defRPr/>
            </a:pPr>
            <a:r>
              <a:rPr lang="en-US" dirty="0"/>
              <a:t>Click + type here</a:t>
            </a:r>
          </a:p>
        </p:txBody>
      </p:sp>
      <p:sp>
        <p:nvSpPr>
          <p:cNvPr id="32" name="Text Placeholder 41">
            <a:extLst>
              <a:ext uri="{FF2B5EF4-FFF2-40B4-BE49-F238E27FC236}">
                <a16:creationId xmlns:a16="http://schemas.microsoft.com/office/drawing/2014/main" id="{2082ECCB-63FE-2857-3596-C1BCD5DE8E59}"/>
              </a:ext>
            </a:extLst>
          </p:cNvPr>
          <p:cNvSpPr>
            <a:spLocks noGrp="1"/>
          </p:cNvSpPr>
          <p:nvPr>
            <p:ph type="body" sz="quarter" idx="58" hasCustomPrompt="1"/>
          </p:nvPr>
        </p:nvSpPr>
        <p:spPr>
          <a:xfrm>
            <a:off x="2489851" y="1792264"/>
            <a:ext cx="1097280" cy="487680"/>
          </a:xfrm>
        </p:spPr>
        <p:txBody>
          <a:bodyPr anchor="ctr" anchorCtr="0">
            <a:normAutofit/>
          </a:bodyPr>
          <a:lstStyle>
            <a:lvl1pPr marL="0" indent="0" algn="ctr">
              <a:buNone/>
              <a:defRPr sz="2800" b="0">
                <a:solidFill>
                  <a:schemeClr val="tx2"/>
                </a:solidFill>
                <a:latin typeface="+mj-lt"/>
              </a:defRPr>
            </a:lvl1pPr>
            <a:lvl2pPr marL="457189" indent="0" algn="ctr">
              <a:buNone/>
              <a:defRPr b="1">
                <a:solidFill>
                  <a:schemeClr val="accent4"/>
                </a:solidFill>
              </a:defRPr>
            </a:lvl2pPr>
            <a:lvl3pPr marL="914377" indent="0" algn="ctr">
              <a:buNone/>
              <a:defRPr b="1">
                <a:solidFill>
                  <a:schemeClr val="accent4"/>
                </a:solidFill>
              </a:defRPr>
            </a:lvl3pPr>
            <a:lvl4pPr marL="1371566" indent="0" algn="ctr">
              <a:buNone/>
              <a:defRPr b="1">
                <a:solidFill>
                  <a:schemeClr val="accent4"/>
                </a:solidFill>
              </a:defRPr>
            </a:lvl4pPr>
            <a:lvl5pPr marL="1828754" indent="0" algn="ctr">
              <a:buNone/>
              <a:defRPr b="1">
                <a:solidFill>
                  <a:schemeClr val="accent4"/>
                </a:solidFill>
              </a:defRPr>
            </a:lvl5pPr>
          </a:lstStyle>
          <a:p>
            <a:pPr lvl="0"/>
            <a:r>
              <a:rPr lang="en-US" dirty="0"/>
              <a:t>##</a:t>
            </a:r>
          </a:p>
        </p:txBody>
      </p:sp>
      <p:sp>
        <p:nvSpPr>
          <p:cNvPr id="9" name="Picture Placeholder 9">
            <a:extLst>
              <a:ext uri="{FF2B5EF4-FFF2-40B4-BE49-F238E27FC236}">
                <a16:creationId xmlns:a16="http://schemas.microsoft.com/office/drawing/2014/main" id="{292BA6BC-7C48-CFC1-E27E-C12A381A5BA0}"/>
              </a:ext>
              <a:ext uri="{C183D7F6-B498-43B3-948B-1728B52AA6E4}">
                <adec:decorative xmlns:adec="http://schemas.microsoft.com/office/drawing/2017/decorative" val="1"/>
              </a:ext>
            </a:extLst>
          </p:cNvPr>
          <p:cNvSpPr>
            <a:spLocks noGrp="1"/>
          </p:cNvSpPr>
          <p:nvPr>
            <p:ph type="pic" sz="quarter" idx="21" hasCustomPrompt="1"/>
          </p:nvPr>
        </p:nvSpPr>
        <p:spPr>
          <a:xfrm>
            <a:off x="2484740" y="2308669"/>
            <a:ext cx="1097280" cy="1280160"/>
          </a:xfrm>
          <a:prstGeom prst="rect">
            <a:avLst/>
          </a:prstGeom>
          <a:noFill/>
          <a:ln w="12700">
            <a:noFill/>
          </a:ln>
        </p:spPr>
        <p:txBody>
          <a:bodyPr wrap="none" bIns="274320" anchor="ctr" anchorCtr="0">
            <a:normAutofit/>
          </a:bodyPr>
          <a:lstStyle>
            <a:lvl1pPr marL="0" indent="0" algn="ctr">
              <a:lnSpc>
                <a:spcPts val="900"/>
              </a:lnSpc>
              <a:buNone/>
              <a:defRPr sz="1200">
                <a:latin typeface="+mn-lt"/>
              </a:defRPr>
            </a:lvl1pPr>
          </a:lstStyle>
          <a:p>
            <a:r>
              <a:rPr lang="en-US" dirty="0"/>
              <a:t>Picture/Icon</a:t>
            </a:r>
          </a:p>
        </p:txBody>
      </p:sp>
      <p:sp>
        <p:nvSpPr>
          <p:cNvPr id="22" name="Text Placeholder 27">
            <a:extLst>
              <a:ext uri="{FF2B5EF4-FFF2-40B4-BE49-F238E27FC236}">
                <a16:creationId xmlns:a16="http://schemas.microsoft.com/office/drawing/2014/main" id="{59EA91B6-9891-0E12-3609-6EF3A08FECB6}"/>
              </a:ext>
            </a:extLst>
          </p:cNvPr>
          <p:cNvSpPr>
            <a:spLocks noGrp="1"/>
          </p:cNvSpPr>
          <p:nvPr>
            <p:ph type="body" sz="quarter" idx="48" hasCustomPrompt="1"/>
          </p:nvPr>
        </p:nvSpPr>
        <p:spPr>
          <a:xfrm>
            <a:off x="2505179" y="3834290"/>
            <a:ext cx="1097280" cy="472281"/>
          </a:xfrm>
        </p:spPr>
        <p:txBody>
          <a:bodyPr anchor="ctr" anchorCtr="0"/>
          <a:lstStyle>
            <a:lvl1pPr marL="0" indent="0" algn="ctr">
              <a:lnSpc>
                <a:spcPct val="95000"/>
              </a:lnSpc>
              <a:spcBef>
                <a:spcPts val="0"/>
              </a:spcBef>
              <a:buNone/>
              <a:defRPr lang="en-US" sz="1800" b="0" i="0" kern="1200" dirty="0">
                <a:solidFill>
                  <a:schemeClr val="tx2"/>
                </a:solidFill>
                <a:latin typeface="+mj-lt"/>
                <a:ea typeface="+mn-ea"/>
                <a:cs typeface="+mn-cs"/>
              </a:defRPr>
            </a:lvl1pPr>
            <a:lvl2pPr marL="457189" indent="0" algn="ctr">
              <a:buNone/>
              <a:defRPr b="1"/>
            </a:lvl2pPr>
            <a:lvl3pPr marL="914377" indent="0" algn="ctr">
              <a:buNone/>
              <a:defRPr b="1"/>
            </a:lvl3pPr>
            <a:lvl4pPr marL="1371566" indent="0" algn="ctr">
              <a:buNone/>
              <a:defRPr b="1"/>
            </a:lvl4pPr>
            <a:lvl5pPr marL="1828754" indent="0" algn="ctr">
              <a:buNone/>
              <a:defRPr b="1"/>
            </a:lvl5pPr>
          </a:lstStyle>
          <a:p>
            <a:pPr marL="0" lvl="0" indent="0" algn="ctr" defTabSz="1219170" rtl="0" eaLnBrk="1" latinLnBrk="0" hangingPunct="1">
              <a:lnSpc>
                <a:spcPct val="95000"/>
              </a:lnSpc>
              <a:spcBef>
                <a:spcPts val="0"/>
              </a:spcBef>
              <a:buFont typeface="Arial" panose="020B0604020202020204" pitchFamily="34" charset="0"/>
              <a:buNone/>
            </a:pPr>
            <a:r>
              <a:rPr lang="en-US" dirty="0"/>
              <a:t>Headline</a:t>
            </a:r>
            <a:br>
              <a:rPr lang="en-US" dirty="0"/>
            </a:br>
            <a:r>
              <a:rPr lang="en-US" dirty="0"/>
              <a:t>here</a:t>
            </a:r>
          </a:p>
        </p:txBody>
      </p:sp>
      <p:sp>
        <p:nvSpPr>
          <p:cNvPr id="21" name="Text Placeholder 9">
            <a:extLst>
              <a:ext uri="{FF2B5EF4-FFF2-40B4-BE49-F238E27FC236}">
                <a16:creationId xmlns:a16="http://schemas.microsoft.com/office/drawing/2014/main" id="{9A75105D-F6B9-6578-1642-E67BF6745D34}"/>
              </a:ext>
            </a:extLst>
          </p:cNvPr>
          <p:cNvSpPr>
            <a:spLocks noGrp="1"/>
          </p:cNvSpPr>
          <p:nvPr>
            <p:ph type="body" sz="quarter" idx="47" hasCustomPrompt="1"/>
          </p:nvPr>
        </p:nvSpPr>
        <p:spPr>
          <a:xfrm>
            <a:off x="2520476" y="4517949"/>
            <a:ext cx="1097280" cy="1526839"/>
          </a:xfrm>
        </p:spPr>
        <p:txBody>
          <a:bodyPr>
            <a:noAutofit/>
          </a:bodyPr>
          <a:lstStyle>
            <a:lvl1pPr marL="0" indent="0">
              <a:buNone/>
              <a:defRPr sz="1400">
                <a:solidFill>
                  <a:schemeClr val="tx1"/>
                </a:solidFill>
                <a:latin typeface="+mn-lt"/>
              </a:defRPr>
            </a:lvl1pPr>
            <a:lvl2pPr marL="457189" indent="0">
              <a:buNone/>
              <a:defRPr sz="1000"/>
            </a:lvl2pPr>
            <a:lvl3pPr marL="914377" indent="0">
              <a:buNone/>
              <a:defRPr sz="1000"/>
            </a:lvl3pPr>
            <a:lvl4pPr marL="1371566" indent="0">
              <a:buNone/>
              <a:defRPr sz="1000"/>
            </a:lvl4pPr>
            <a:lvl5pPr marL="1828754" indent="0">
              <a:buNone/>
              <a:defRPr sz="1000"/>
            </a:lvl5pPr>
          </a:lstStyle>
          <a:p>
            <a:pPr marL="0" marR="0" lvl="0" indent="0" algn="l" defTabSz="914377" rtl="0" eaLnBrk="1" fontAlgn="auto" latinLnBrk="0" hangingPunct="1">
              <a:lnSpc>
                <a:spcPct val="90000"/>
              </a:lnSpc>
              <a:spcBef>
                <a:spcPts val="1000"/>
              </a:spcBef>
              <a:spcAft>
                <a:spcPts val="0"/>
              </a:spcAft>
              <a:buClr>
                <a:schemeClr val="accent4"/>
              </a:buClr>
              <a:buSzTx/>
              <a:buFont typeface="Arial" panose="020B0604020202020204" pitchFamily="34" charset="0"/>
              <a:buNone/>
              <a:tabLst/>
              <a:defRPr/>
            </a:pPr>
            <a:r>
              <a:rPr lang="en-US" dirty="0"/>
              <a:t>Click + type here</a:t>
            </a:r>
          </a:p>
        </p:txBody>
      </p:sp>
      <p:sp>
        <p:nvSpPr>
          <p:cNvPr id="10" name="Picture Placeholder 9">
            <a:extLst>
              <a:ext uri="{FF2B5EF4-FFF2-40B4-BE49-F238E27FC236}">
                <a16:creationId xmlns:a16="http://schemas.microsoft.com/office/drawing/2014/main" id="{0DDEB6B1-F251-E6A2-0D5C-19EB823D4924}"/>
              </a:ext>
              <a:ext uri="{C183D7F6-B498-43B3-948B-1728B52AA6E4}">
                <adec:decorative xmlns:adec="http://schemas.microsoft.com/office/drawing/2017/decorative" val="1"/>
              </a:ext>
            </a:extLst>
          </p:cNvPr>
          <p:cNvSpPr>
            <a:spLocks noGrp="1"/>
          </p:cNvSpPr>
          <p:nvPr>
            <p:ph type="pic" sz="quarter" idx="22" hasCustomPrompt="1"/>
          </p:nvPr>
        </p:nvSpPr>
        <p:spPr>
          <a:xfrm>
            <a:off x="4518545" y="2308669"/>
            <a:ext cx="1097280" cy="1280160"/>
          </a:xfrm>
          <a:prstGeom prst="rect">
            <a:avLst/>
          </a:prstGeom>
          <a:noFill/>
          <a:ln w="12700">
            <a:noFill/>
          </a:ln>
        </p:spPr>
        <p:txBody>
          <a:bodyPr wrap="none" bIns="274320" anchor="ctr" anchorCtr="0">
            <a:normAutofit/>
          </a:bodyPr>
          <a:lstStyle>
            <a:lvl1pPr marL="0" indent="0" algn="ctr">
              <a:lnSpc>
                <a:spcPts val="900"/>
              </a:lnSpc>
              <a:buNone/>
              <a:defRPr sz="1200">
                <a:latin typeface="+mn-lt"/>
              </a:defRPr>
            </a:lvl1pPr>
          </a:lstStyle>
          <a:p>
            <a:r>
              <a:rPr lang="en-US" dirty="0"/>
              <a:t>Picture/Icon</a:t>
            </a:r>
          </a:p>
        </p:txBody>
      </p:sp>
      <p:sp>
        <p:nvSpPr>
          <p:cNvPr id="24" name="Text Placeholder 27">
            <a:extLst>
              <a:ext uri="{FF2B5EF4-FFF2-40B4-BE49-F238E27FC236}">
                <a16:creationId xmlns:a16="http://schemas.microsoft.com/office/drawing/2014/main" id="{D62379EA-07AB-6E00-AAD0-7E70DB936857}"/>
              </a:ext>
            </a:extLst>
          </p:cNvPr>
          <p:cNvSpPr>
            <a:spLocks noGrp="1"/>
          </p:cNvSpPr>
          <p:nvPr>
            <p:ph type="body" sz="quarter" idx="50" hasCustomPrompt="1"/>
          </p:nvPr>
        </p:nvSpPr>
        <p:spPr>
          <a:xfrm>
            <a:off x="4538264" y="3834289"/>
            <a:ext cx="1097280" cy="472281"/>
          </a:xfrm>
        </p:spPr>
        <p:txBody>
          <a:bodyPr anchor="ctr" anchorCtr="0"/>
          <a:lstStyle>
            <a:lvl1pPr marL="0" indent="0" algn="ctr">
              <a:lnSpc>
                <a:spcPct val="95000"/>
              </a:lnSpc>
              <a:spcBef>
                <a:spcPts val="0"/>
              </a:spcBef>
              <a:buNone/>
              <a:defRPr sz="1800" b="0">
                <a:solidFill>
                  <a:schemeClr val="tx2"/>
                </a:solidFill>
                <a:latin typeface="+mj-lt"/>
              </a:defRPr>
            </a:lvl1pPr>
            <a:lvl2pPr marL="457189" indent="0" algn="ctr">
              <a:buNone/>
              <a:defRPr b="1"/>
            </a:lvl2pPr>
            <a:lvl3pPr marL="914377" indent="0" algn="ctr">
              <a:buNone/>
              <a:defRPr b="1"/>
            </a:lvl3pPr>
            <a:lvl4pPr marL="1371566" indent="0" algn="ctr">
              <a:buNone/>
              <a:defRPr b="1"/>
            </a:lvl4pPr>
            <a:lvl5pPr marL="1828754" indent="0" algn="ctr">
              <a:buNone/>
              <a:defRPr b="1"/>
            </a:lvl5pPr>
          </a:lstStyle>
          <a:p>
            <a:pPr lvl="0"/>
            <a:r>
              <a:rPr lang="en-US" dirty="0"/>
              <a:t>Headline</a:t>
            </a:r>
            <a:br>
              <a:rPr lang="en-US" dirty="0"/>
            </a:br>
            <a:r>
              <a:rPr lang="en-US" dirty="0"/>
              <a:t>here</a:t>
            </a:r>
          </a:p>
        </p:txBody>
      </p:sp>
      <p:sp>
        <p:nvSpPr>
          <p:cNvPr id="23" name="Text Placeholder 9">
            <a:extLst>
              <a:ext uri="{FF2B5EF4-FFF2-40B4-BE49-F238E27FC236}">
                <a16:creationId xmlns:a16="http://schemas.microsoft.com/office/drawing/2014/main" id="{2F1EEF81-9780-A54C-D86F-4CE0DB522EAF}"/>
              </a:ext>
            </a:extLst>
          </p:cNvPr>
          <p:cNvSpPr>
            <a:spLocks noGrp="1"/>
          </p:cNvSpPr>
          <p:nvPr>
            <p:ph type="body" sz="quarter" idx="49" hasCustomPrompt="1"/>
          </p:nvPr>
        </p:nvSpPr>
        <p:spPr>
          <a:xfrm>
            <a:off x="4560951" y="4517947"/>
            <a:ext cx="1097280" cy="1526839"/>
          </a:xfrm>
        </p:spPr>
        <p:txBody>
          <a:bodyPr>
            <a:noAutofit/>
          </a:bodyPr>
          <a:lstStyle>
            <a:lvl1pPr marL="0" indent="0">
              <a:buNone/>
              <a:defRPr sz="1400">
                <a:solidFill>
                  <a:schemeClr val="tx1"/>
                </a:solidFill>
                <a:latin typeface="+mn-lt"/>
              </a:defRPr>
            </a:lvl1pPr>
            <a:lvl2pPr marL="457189" indent="0">
              <a:buNone/>
              <a:defRPr sz="1000"/>
            </a:lvl2pPr>
            <a:lvl3pPr marL="914377" indent="0">
              <a:buNone/>
              <a:defRPr sz="1000"/>
            </a:lvl3pPr>
            <a:lvl4pPr marL="1371566" indent="0">
              <a:buNone/>
              <a:defRPr sz="1000"/>
            </a:lvl4pPr>
            <a:lvl5pPr marL="1828754" indent="0">
              <a:buNone/>
              <a:defRPr sz="1000"/>
            </a:lvl5pPr>
          </a:lstStyle>
          <a:p>
            <a:pPr marL="0" marR="0" lvl="0" indent="0" algn="l" defTabSz="914377" rtl="0" eaLnBrk="1" fontAlgn="auto" latinLnBrk="0" hangingPunct="1">
              <a:lnSpc>
                <a:spcPct val="90000"/>
              </a:lnSpc>
              <a:spcBef>
                <a:spcPts val="1000"/>
              </a:spcBef>
              <a:spcAft>
                <a:spcPts val="0"/>
              </a:spcAft>
              <a:buClr>
                <a:schemeClr val="accent4"/>
              </a:buClr>
              <a:buSzTx/>
              <a:buFont typeface="Arial" panose="020B0604020202020204" pitchFamily="34" charset="0"/>
              <a:buNone/>
              <a:tabLst/>
              <a:defRPr/>
            </a:pPr>
            <a:r>
              <a:rPr lang="en-US" dirty="0"/>
              <a:t>Click + type here</a:t>
            </a:r>
          </a:p>
        </p:txBody>
      </p:sp>
      <p:sp>
        <p:nvSpPr>
          <p:cNvPr id="33" name="Text Placeholder 41">
            <a:extLst>
              <a:ext uri="{FF2B5EF4-FFF2-40B4-BE49-F238E27FC236}">
                <a16:creationId xmlns:a16="http://schemas.microsoft.com/office/drawing/2014/main" id="{65E8C542-3317-719E-697C-260C997897A3}"/>
              </a:ext>
            </a:extLst>
          </p:cNvPr>
          <p:cNvSpPr>
            <a:spLocks noGrp="1"/>
          </p:cNvSpPr>
          <p:nvPr>
            <p:ph type="body" sz="quarter" idx="59" hasCustomPrompt="1"/>
          </p:nvPr>
        </p:nvSpPr>
        <p:spPr>
          <a:xfrm>
            <a:off x="4529380" y="1792264"/>
            <a:ext cx="1097280" cy="487680"/>
          </a:xfrm>
        </p:spPr>
        <p:txBody>
          <a:bodyPr anchor="ctr" anchorCtr="0">
            <a:normAutofit/>
          </a:bodyPr>
          <a:lstStyle>
            <a:lvl1pPr marL="0" indent="0" algn="ctr">
              <a:buNone/>
              <a:defRPr sz="2800" b="0">
                <a:solidFill>
                  <a:schemeClr val="tx2"/>
                </a:solidFill>
                <a:latin typeface="+mj-lt"/>
              </a:defRPr>
            </a:lvl1pPr>
            <a:lvl2pPr marL="457189" indent="0" algn="ctr">
              <a:buNone/>
              <a:defRPr b="1">
                <a:solidFill>
                  <a:schemeClr val="accent4"/>
                </a:solidFill>
              </a:defRPr>
            </a:lvl2pPr>
            <a:lvl3pPr marL="914377" indent="0" algn="ctr">
              <a:buNone/>
              <a:defRPr b="1">
                <a:solidFill>
                  <a:schemeClr val="accent4"/>
                </a:solidFill>
              </a:defRPr>
            </a:lvl3pPr>
            <a:lvl4pPr marL="1371566" indent="0" algn="ctr">
              <a:buNone/>
              <a:defRPr b="1">
                <a:solidFill>
                  <a:schemeClr val="accent4"/>
                </a:solidFill>
              </a:defRPr>
            </a:lvl4pPr>
            <a:lvl5pPr marL="1828754" indent="0" algn="ctr">
              <a:buNone/>
              <a:defRPr b="1">
                <a:solidFill>
                  <a:schemeClr val="accent4"/>
                </a:solidFill>
              </a:defRPr>
            </a:lvl5pPr>
          </a:lstStyle>
          <a:p>
            <a:pPr lvl="0"/>
            <a:r>
              <a:rPr lang="en-US" dirty="0"/>
              <a:t>##</a:t>
            </a:r>
          </a:p>
        </p:txBody>
      </p:sp>
      <p:sp>
        <p:nvSpPr>
          <p:cNvPr id="11" name="Picture Placeholder 9">
            <a:extLst>
              <a:ext uri="{FF2B5EF4-FFF2-40B4-BE49-F238E27FC236}">
                <a16:creationId xmlns:a16="http://schemas.microsoft.com/office/drawing/2014/main" id="{F707249D-DBBE-60D2-A9C9-239EFCB6AD27}"/>
              </a:ext>
              <a:ext uri="{C183D7F6-B498-43B3-948B-1728B52AA6E4}">
                <adec:decorative xmlns:adec="http://schemas.microsoft.com/office/drawing/2017/decorative" val="1"/>
              </a:ext>
            </a:extLst>
          </p:cNvPr>
          <p:cNvSpPr>
            <a:spLocks noGrp="1"/>
          </p:cNvSpPr>
          <p:nvPr>
            <p:ph type="pic" sz="quarter" idx="23" hasCustomPrompt="1"/>
          </p:nvPr>
        </p:nvSpPr>
        <p:spPr>
          <a:xfrm>
            <a:off x="6552351" y="2309579"/>
            <a:ext cx="1097280" cy="1280160"/>
          </a:xfrm>
          <a:prstGeom prst="rect">
            <a:avLst/>
          </a:prstGeom>
          <a:noFill/>
          <a:ln w="12700">
            <a:noFill/>
          </a:ln>
        </p:spPr>
        <p:txBody>
          <a:bodyPr wrap="none" bIns="274320" anchor="ctr" anchorCtr="0">
            <a:normAutofit/>
          </a:bodyPr>
          <a:lstStyle>
            <a:lvl1pPr marL="0" indent="0" algn="ctr">
              <a:lnSpc>
                <a:spcPts val="900"/>
              </a:lnSpc>
              <a:buNone/>
              <a:defRPr sz="1200">
                <a:latin typeface="+mn-lt"/>
              </a:defRPr>
            </a:lvl1pPr>
          </a:lstStyle>
          <a:p>
            <a:r>
              <a:rPr lang="en-US" dirty="0"/>
              <a:t>Picture/Icon</a:t>
            </a:r>
          </a:p>
        </p:txBody>
      </p:sp>
      <p:sp>
        <p:nvSpPr>
          <p:cNvPr id="34" name="Text Placeholder 41">
            <a:extLst>
              <a:ext uri="{FF2B5EF4-FFF2-40B4-BE49-F238E27FC236}">
                <a16:creationId xmlns:a16="http://schemas.microsoft.com/office/drawing/2014/main" id="{114DB555-83B0-62CE-E7B9-2A15971F2A8C}"/>
              </a:ext>
            </a:extLst>
          </p:cNvPr>
          <p:cNvSpPr>
            <a:spLocks noGrp="1"/>
          </p:cNvSpPr>
          <p:nvPr>
            <p:ph type="body" sz="quarter" idx="60" hasCustomPrompt="1"/>
          </p:nvPr>
        </p:nvSpPr>
        <p:spPr>
          <a:xfrm>
            <a:off x="6568909" y="1784801"/>
            <a:ext cx="1097280" cy="487680"/>
          </a:xfrm>
        </p:spPr>
        <p:txBody>
          <a:bodyPr anchor="ctr" anchorCtr="0">
            <a:normAutofit/>
          </a:bodyPr>
          <a:lstStyle>
            <a:lvl1pPr marL="0" indent="0" algn="ctr">
              <a:buNone/>
              <a:defRPr sz="2800" b="0">
                <a:solidFill>
                  <a:schemeClr val="tx2"/>
                </a:solidFill>
                <a:latin typeface="+mj-lt"/>
              </a:defRPr>
            </a:lvl1pPr>
            <a:lvl2pPr marL="457189" indent="0" algn="ctr">
              <a:buNone/>
              <a:defRPr b="1">
                <a:solidFill>
                  <a:schemeClr val="accent4"/>
                </a:solidFill>
              </a:defRPr>
            </a:lvl2pPr>
            <a:lvl3pPr marL="914377" indent="0" algn="ctr">
              <a:buNone/>
              <a:defRPr b="1">
                <a:solidFill>
                  <a:schemeClr val="accent4"/>
                </a:solidFill>
              </a:defRPr>
            </a:lvl3pPr>
            <a:lvl4pPr marL="1371566" indent="0" algn="ctr">
              <a:buNone/>
              <a:defRPr b="1">
                <a:solidFill>
                  <a:schemeClr val="accent4"/>
                </a:solidFill>
              </a:defRPr>
            </a:lvl4pPr>
            <a:lvl5pPr marL="1828754" indent="0" algn="ctr">
              <a:buNone/>
              <a:defRPr b="1">
                <a:solidFill>
                  <a:schemeClr val="accent4"/>
                </a:solidFill>
              </a:defRPr>
            </a:lvl5pPr>
          </a:lstStyle>
          <a:p>
            <a:pPr lvl="0"/>
            <a:r>
              <a:rPr lang="en-US" dirty="0"/>
              <a:t>##</a:t>
            </a:r>
          </a:p>
        </p:txBody>
      </p:sp>
      <p:sp>
        <p:nvSpPr>
          <p:cNvPr id="26" name="Text Placeholder 27">
            <a:extLst>
              <a:ext uri="{FF2B5EF4-FFF2-40B4-BE49-F238E27FC236}">
                <a16:creationId xmlns:a16="http://schemas.microsoft.com/office/drawing/2014/main" id="{8E8BC271-1656-56B9-CEB8-EA46DCAE70C9}"/>
              </a:ext>
            </a:extLst>
          </p:cNvPr>
          <p:cNvSpPr>
            <a:spLocks noGrp="1"/>
          </p:cNvSpPr>
          <p:nvPr>
            <p:ph type="body" sz="quarter" idx="52" hasCustomPrompt="1"/>
          </p:nvPr>
        </p:nvSpPr>
        <p:spPr>
          <a:xfrm>
            <a:off x="6571349" y="3846741"/>
            <a:ext cx="1097280" cy="472281"/>
          </a:xfrm>
        </p:spPr>
        <p:txBody>
          <a:bodyPr anchor="ctr" anchorCtr="0"/>
          <a:lstStyle>
            <a:lvl1pPr marL="0" indent="0" algn="ctr">
              <a:lnSpc>
                <a:spcPct val="95000"/>
              </a:lnSpc>
              <a:spcBef>
                <a:spcPts val="0"/>
              </a:spcBef>
              <a:buNone/>
              <a:defRPr sz="1800" b="0">
                <a:solidFill>
                  <a:schemeClr val="tx2"/>
                </a:solidFill>
                <a:latin typeface="+mj-lt"/>
              </a:defRPr>
            </a:lvl1pPr>
            <a:lvl2pPr marL="457189" indent="0" algn="ctr">
              <a:buNone/>
              <a:defRPr b="1"/>
            </a:lvl2pPr>
            <a:lvl3pPr marL="914377" indent="0" algn="ctr">
              <a:buNone/>
              <a:defRPr b="1"/>
            </a:lvl3pPr>
            <a:lvl4pPr marL="1371566" indent="0" algn="ctr">
              <a:buNone/>
              <a:defRPr b="1"/>
            </a:lvl4pPr>
            <a:lvl5pPr marL="1828754" indent="0" algn="ctr">
              <a:buNone/>
              <a:defRPr b="1"/>
            </a:lvl5pPr>
          </a:lstStyle>
          <a:p>
            <a:pPr lvl="0"/>
            <a:r>
              <a:rPr lang="en-US" dirty="0"/>
              <a:t>Headline</a:t>
            </a:r>
            <a:br>
              <a:rPr lang="en-US" dirty="0"/>
            </a:br>
            <a:r>
              <a:rPr lang="en-US" dirty="0"/>
              <a:t>here</a:t>
            </a:r>
          </a:p>
        </p:txBody>
      </p:sp>
      <p:sp>
        <p:nvSpPr>
          <p:cNvPr id="25" name="Text Placeholder 9">
            <a:extLst>
              <a:ext uri="{FF2B5EF4-FFF2-40B4-BE49-F238E27FC236}">
                <a16:creationId xmlns:a16="http://schemas.microsoft.com/office/drawing/2014/main" id="{BE44BDB2-8D1E-8A7D-05EE-DE5F60B86BF9}"/>
              </a:ext>
            </a:extLst>
          </p:cNvPr>
          <p:cNvSpPr>
            <a:spLocks noGrp="1"/>
          </p:cNvSpPr>
          <p:nvPr>
            <p:ph type="body" sz="quarter" idx="51" hasCustomPrompt="1"/>
          </p:nvPr>
        </p:nvSpPr>
        <p:spPr>
          <a:xfrm>
            <a:off x="6571349" y="4530399"/>
            <a:ext cx="1097280" cy="1526839"/>
          </a:xfrm>
        </p:spPr>
        <p:txBody>
          <a:bodyPr>
            <a:noAutofit/>
          </a:bodyPr>
          <a:lstStyle>
            <a:lvl1pPr marL="0" indent="0">
              <a:buNone/>
              <a:defRPr sz="1400">
                <a:solidFill>
                  <a:schemeClr val="tx1"/>
                </a:solidFill>
                <a:latin typeface="+mn-lt"/>
              </a:defRPr>
            </a:lvl1pPr>
            <a:lvl2pPr marL="457189" indent="0">
              <a:buNone/>
              <a:defRPr sz="1000"/>
            </a:lvl2pPr>
            <a:lvl3pPr marL="914377" indent="0">
              <a:buNone/>
              <a:defRPr sz="1000"/>
            </a:lvl3pPr>
            <a:lvl4pPr marL="1371566" indent="0">
              <a:buNone/>
              <a:defRPr sz="1000"/>
            </a:lvl4pPr>
            <a:lvl5pPr marL="1828754" indent="0">
              <a:buNone/>
              <a:defRPr sz="1000"/>
            </a:lvl5pPr>
          </a:lstStyle>
          <a:p>
            <a:pPr marL="0" marR="0" lvl="0" indent="0" algn="l" defTabSz="914377" rtl="0" eaLnBrk="1" fontAlgn="auto" latinLnBrk="0" hangingPunct="1">
              <a:lnSpc>
                <a:spcPct val="90000"/>
              </a:lnSpc>
              <a:spcBef>
                <a:spcPts val="1000"/>
              </a:spcBef>
              <a:spcAft>
                <a:spcPts val="0"/>
              </a:spcAft>
              <a:buClr>
                <a:schemeClr val="accent4"/>
              </a:buClr>
              <a:buSzTx/>
              <a:buFont typeface="Arial" panose="020B0604020202020204" pitchFamily="34" charset="0"/>
              <a:buNone/>
              <a:tabLst/>
              <a:defRPr/>
            </a:pPr>
            <a:r>
              <a:rPr lang="en-US" dirty="0"/>
              <a:t>Click + type here</a:t>
            </a:r>
          </a:p>
        </p:txBody>
      </p:sp>
      <p:sp>
        <p:nvSpPr>
          <p:cNvPr id="35" name="Text Placeholder 41">
            <a:extLst>
              <a:ext uri="{FF2B5EF4-FFF2-40B4-BE49-F238E27FC236}">
                <a16:creationId xmlns:a16="http://schemas.microsoft.com/office/drawing/2014/main" id="{5A5A0DDA-4813-E77F-9B02-473F33D50DD9}"/>
              </a:ext>
            </a:extLst>
          </p:cNvPr>
          <p:cNvSpPr>
            <a:spLocks noGrp="1"/>
          </p:cNvSpPr>
          <p:nvPr>
            <p:ph type="body" sz="quarter" idx="61" hasCustomPrompt="1"/>
          </p:nvPr>
        </p:nvSpPr>
        <p:spPr>
          <a:xfrm>
            <a:off x="8608439" y="1776589"/>
            <a:ext cx="1097280" cy="487680"/>
          </a:xfrm>
        </p:spPr>
        <p:txBody>
          <a:bodyPr anchor="ctr" anchorCtr="0">
            <a:normAutofit/>
          </a:bodyPr>
          <a:lstStyle>
            <a:lvl1pPr marL="0" indent="0" algn="ctr">
              <a:buNone/>
              <a:defRPr sz="2800" b="0">
                <a:solidFill>
                  <a:schemeClr val="tx2"/>
                </a:solidFill>
                <a:latin typeface="+mj-lt"/>
              </a:defRPr>
            </a:lvl1pPr>
            <a:lvl2pPr marL="457189" indent="0" algn="ctr">
              <a:buNone/>
              <a:defRPr b="1">
                <a:solidFill>
                  <a:schemeClr val="accent4"/>
                </a:solidFill>
              </a:defRPr>
            </a:lvl2pPr>
            <a:lvl3pPr marL="914377" indent="0" algn="ctr">
              <a:buNone/>
              <a:defRPr b="1">
                <a:solidFill>
                  <a:schemeClr val="accent4"/>
                </a:solidFill>
              </a:defRPr>
            </a:lvl3pPr>
            <a:lvl4pPr marL="1371566" indent="0" algn="ctr">
              <a:buNone/>
              <a:defRPr b="1">
                <a:solidFill>
                  <a:schemeClr val="accent4"/>
                </a:solidFill>
              </a:defRPr>
            </a:lvl4pPr>
            <a:lvl5pPr marL="1828754" indent="0" algn="ctr">
              <a:buNone/>
              <a:defRPr b="1">
                <a:solidFill>
                  <a:schemeClr val="accent4"/>
                </a:solidFill>
              </a:defRPr>
            </a:lvl5pPr>
          </a:lstStyle>
          <a:p>
            <a:pPr lvl="0"/>
            <a:r>
              <a:rPr lang="en-US" dirty="0"/>
              <a:t>##</a:t>
            </a:r>
          </a:p>
        </p:txBody>
      </p:sp>
      <p:sp>
        <p:nvSpPr>
          <p:cNvPr id="12" name="Picture Placeholder 9">
            <a:extLst>
              <a:ext uri="{FF2B5EF4-FFF2-40B4-BE49-F238E27FC236}">
                <a16:creationId xmlns:a16="http://schemas.microsoft.com/office/drawing/2014/main" id="{D908C85E-4453-6D83-2752-405EC06532BD}"/>
              </a:ext>
              <a:ext uri="{C183D7F6-B498-43B3-948B-1728B52AA6E4}">
                <adec:decorative xmlns:adec="http://schemas.microsoft.com/office/drawing/2017/decorative" val="1"/>
              </a:ext>
            </a:extLst>
          </p:cNvPr>
          <p:cNvSpPr>
            <a:spLocks noGrp="1"/>
          </p:cNvSpPr>
          <p:nvPr>
            <p:ph type="pic" sz="quarter" idx="24" hasCustomPrompt="1"/>
          </p:nvPr>
        </p:nvSpPr>
        <p:spPr>
          <a:xfrm>
            <a:off x="8586156" y="2322032"/>
            <a:ext cx="1097280" cy="1280160"/>
          </a:xfrm>
          <a:prstGeom prst="rect">
            <a:avLst/>
          </a:prstGeom>
          <a:noFill/>
          <a:ln w="12700">
            <a:noFill/>
          </a:ln>
        </p:spPr>
        <p:txBody>
          <a:bodyPr wrap="none" bIns="274320" anchor="ctr" anchorCtr="0">
            <a:normAutofit/>
          </a:bodyPr>
          <a:lstStyle>
            <a:lvl1pPr marL="0" indent="0" algn="ctr">
              <a:lnSpc>
                <a:spcPts val="900"/>
              </a:lnSpc>
              <a:buNone/>
              <a:defRPr sz="1200">
                <a:latin typeface="+mn-lt"/>
              </a:defRPr>
            </a:lvl1pPr>
          </a:lstStyle>
          <a:p>
            <a:r>
              <a:rPr lang="en-US" dirty="0"/>
              <a:t>Picture/Icon</a:t>
            </a:r>
          </a:p>
        </p:txBody>
      </p:sp>
      <p:sp>
        <p:nvSpPr>
          <p:cNvPr id="28" name="Text Placeholder 27">
            <a:extLst>
              <a:ext uri="{FF2B5EF4-FFF2-40B4-BE49-F238E27FC236}">
                <a16:creationId xmlns:a16="http://schemas.microsoft.com/office/drawing/2014/main" id="{A95D5BA9-44FE-2741-9A06-D86CD206479B}"/>
              </a:ext>
            </a:extLst>
          </p:cNvPr>
          <p:cNvSpPr>
            <a:spLocks noGrp="1"/>
          </p:cNvSpPr>
          <p:nvPr>
            <p:ph type="body" sz="quarter" idx="54" hasCustomPrompt="1"/>
          </p:nvPr>
        </p:nvSpPr>
        <p:spPr>
          <a:xfrm>
            <a:off x="8604435" y="3847100"/>
            <a:ext cx="1097280" cy="472281"/>
          </a:xfrm>
        </p:spPr>
        <p:txBody>
          <a:bodyPr anchor="ctr" anchorCtr="0"/>
          <a:lstStyle>
            <a:lvl1pPr marL="0" indent="0" algn="ctr">
              <a:lnSpc>
                <a:spcPct val="95000"/>
              </a:lnSpc>
              <a:spcBef>
                <a:spcPts val="0"/>
              </a:spcBef>
              <a:buNone/>
              <a:defRPr sz="1800" b="0">
                <a:solidFill>
                  <a:schemeClr val="tx2"/>
                </a:solidFill>
                <a:latin typeface="+mj-lt"/>
              </a:defRPr>
            </a:lvl1pPr>
            <a:lvl2pPr marL="457189" indent="0" algn="ctr">
              <a:buNone/>
              <a:defRPr b="1"/>
            </a:lvl2pPr>
            <a:lvl3pPr marL="914377" indent="0" algn="ctr">
              <a:buNone/>
              <a:defRPr b="1"/>
            </a:lvl3pPr>
            <a:lvl4pPr marL="1371566" indent="0" algn="ctr">
              <a:buNone/>
              <a:defRPr b="1"/>
            </a:lvl4pPr>
            <a:lvl5pPr marL="1828754" indent="0" algn="ctr">
              <a:buNone/>
              <a:defRPr b="1"/>
            </a:lvl5pPr>
          </a:lstStyle>
          <a:p>
            <a:pPr lvl="0"/>
            <a:r>
              <a:rPr lang="en-US" dirty="0"/>
              <a:t>Headline</a:t>
            </a:r>
            <a:br>
              <a:rPr lang="en-US" dirty="0"/>
            </a:br>
            <a:r>
              <a:rPr lang="en-US" dirty="0"/>
              <a:t>here</a:t>
            </a:r>
          </a:p>
        </p:txBody>
      </p:sp>
      <p:sp>
        <p:nvSpPr>
          <p:cNvPr id="27" name="Text Placeholder 9">
            <a:extLst>
              <a:ext uri="{FF2B5EF4-FFF2-40B4-BE49-F238E27FC236}">
                <a16:creationId xmlns:a16="http://schemas.microsoft.com/office/drawing/2014/main" id="{DB4E3CC3-6B5B-D019-510E-0D0529CB5EB0}"/>
              </a:ext>
            </a:extLst>
          </p:cNvPr>
          <p:cNvSpPr>
            <a:spLocks noGrp="1"/>
          </p:cNvSpPr>
          <p:nvPr>
            <p:ph type="body" sz="quarter" idx="53" hasCustomPrompt="1"/>
          </p:nvPr>
        </p:nvSpPr>
        <p:spPr>
          <a:xfrm>
            <a:off x="8604435" y="4530758"/>
            <a:ext cx="1097280" cy="1526839"/>
          </a:xfrm>
        </p:spPr>
        <p:txBody>
          <a:bodyPr>
            <a:noAutofit/>
          </a:bodyPr>
          <a:lstStyle>
            <a:lvl1pPr marL="0" indent="0">
              <a:buNone/>
              <a:defRPr sz="1400">
                <a:solidFill>
                  <a:schemeClr val="tx1"/>
                </a:solidFill>
                <a:latin typeface="+mn-lt"/>
              </a:defRPr>
            </a:lvl1pPr>
            <a:lvl2pPr marL="457189" indent="0">
              <a:buNone/>
              <a:defRPr sz="1000"/>
            </a:lvl2pPr>
            <a:lvl3pPr marL="914377" indent="0">
              <a:buNone/>
              <a:defRPr sz="1000"/>
            </a:lvl3pPr>
            <a:lvl4pPr marL="1371566" indent="0">
              <a:buNone/>
              <a:defRPr sz="1000"/>
            </a:lvl4pPr>
            <a:lvl5pPr marL="1828754" indent="0">
              <a:buNone/>
              <a:defRPr sz="1000"/>
            </a:lvl5pPr>
          </a:lstStyle>
          <a:p>
            <a:pPr marL="0" marR="0" lvl="0" indent="0" algn="l" defTabSz="914377" rtl="0" eaLnBrk="1" fontAlgn="auto" latinLnBrk="0" hangingPunct="1">
              <a:lnSpc>
                <a:spcPct val="90000"/>
              </a:lnSpc>
              <a:spcBef>
                <a:spcPts val="1000"/>
              </a:spcBef>
              <a:spcAft>
                <a:spcPts val="0"/>
              </a:spcAft>
              <a:buClr>
                <a:schemeClr val="accent4"/>
              </a:buClr>
              <a:buSzTx/>
              <a:buFont typeface="Arial" panose="020B0604020202020204" pitchFamily="34" charset="0"/>
              <a:buNone/>
              <a:tabLst/>
              <a:defRPr/>
            </a:pPr>
            <a:r>
              <a:rPr lang="en-US" dirty="0"/>
              <a:t>Click + type here</a:t>
            </a:r>
          </a:p>
        </p:txBody>
      </p:sp>
      <p:sp>
        <p:nvSpPr>
          <p:cNvPr id="36" name="Text Placeholder 41">
            <a:extLst>
              <a:ext uri="{FF2B5EF4-FFF2-40B4-BE49-F238E27FC236}">
                <a16:creationId xmlns:a16="http://schemas.microsoft.com/office/drawing/2014/main" id="{9C483F4C-7AAA-F6CA-6161-BA37C52D8EA4}"/>
              </a:ext>
            </a:extLst>
          </p:cNvPr>
          <p:cNvSpPr>
            <a:spLocks noGrp="1"/>
          </p:cNvSpPr>
          <p:nvPr>
            <p:ph type="body" sz="quarter" idx="62" hasCustomPrompt="1"/>
          </p:nvPr>
        </p:nvSpPr>
        <p:spPr>
          <a:xfrm>
            <a:off x="10637520" y="1789172"/>
            <a:ext cx="1097280" cy="487680"/>
          </a:xfrm>
        </p:spPr>
        <p:txBody>
          <a:bodyPr anchor="ctr" anchorCtr="0">
            <a:normAutofit/>
          </a:bodyPr>
          <a:lstStyle>
            <a:lvl1pPr marL="0" indent="0" algn="ctr">
              <a:buNone/>
              <a:defRPr sz="2800" b="0">
                <a:solidFill>
                  <a:schemeClr val="tx2"/>
                </a:solidFill>
                <a:latin typeface="+mj-lt"/>
              </a:defRPr>
            </a:lvl1pPr>
            <a:lvl2pPr marL="457189" indent="0" algn="ctr">
              <a:buNone/>
              <a:defRPr b="1">
                <a:solidFill>
                  <a:schemeClr val="accent4"/>
                </a:solidFill>
              </a:defRPr>
            </a:lvl2pPr>
            <a:lvl3pPr marL="914377" indent="0" algn="ctr">
              <a:buNone/>
              <a:defRPr b="1">
                <a:solidFill>
                  <a:schemeClr val="accent4"/>
                </a:solidFill>
              </a:defRPr>
            </a:lvl3pPr>
            <a:lvl4pPr marL="1371566" indent="0" algn="ctr">
              <a:buNone/>
              <a:defRPr b="1">
                <a:solidFill>
                  <a:schemeClr val="accent4"/>
                </a:solidFill>
              </a:defRPr>
            </a:lvl4pPr>
            <a:lvl5pPr marL="1828754" indent="0" algn="ctr">
              <a:buNone/>
              <a:defRPr b="1">
                <a:solidFill>
                  <a:schemeClr val="accent4"/>
                </a:solidFill>
              </a:defRPr>
            </a:lvl5pPr>
          </a:lstStyle>
          <a:p>
            <a:pPr lvl="0"/>
            <a:r>
              <a:rPr lang="en-US" dirty="0"/>
              <a:t>##</a:t>
            </a:r>
          </a:p>
        </p:txBody>
      </p:sp>
      <p:sp>
        <p:nvSpPr>
          <p:cNvPr id="13" name="Picture Placeholder 9">
            <a:extLst>
              <a:ext uri="{FF2B5EF4-FFF2-40B4-BE49-F238E27FC236}">
                <a16:creationId xmlns:a16="http://schemas.microsoft.com/office/drawing/2014/main" id="{6304F82D-4483-1E69-2596-8512AC2FDD07}"/>
              </a:ext>
              <a:ext uri="{C183D7F6-B498-43B3-948B-1728B52AA6E4}">
                <adec:decorative xmlns:adec="http://schemas.microsoft.com/office/drawing/2017/decorative" val="1"/>
              </a:ext>
            </a:extLst>
          </p:cNvPr>
          <p:cNvSpPr>
            <a:spLocks noGrp="1"/>
          </p:cNvSpPr>
          <p:nvPr>
            <p:ph type="pic" sz="quarter" idx="25" hasCustomPrompt="1"/>
          </p:nvPr>
        </p:nvSpPr>
        <p:spPr>
          <a:xfrm>
            <a:off x="10619964" y="2299859"/>
            <a:ext cx="1097280" cy="1280160"/>
          </a:xfrm>
          <a:prstGeom prst="rect">
            <a:avLst/>
          </a:prstGeom>
          <a:noFill/>
          <a:ln w="12700">
            <a:noFill/>
          </a:ln>
        </p:spPr>
        <p:txBody>
          <a:bodyPr wrap="none" bIns="274320" anchor="ctr" anchorCtr="0">
            <a:normAutofit/>
          </a:bodyPr>
          <a:lstStyle>
            <a:lvl1pPr marL="0" indent="0" algn="ctr">
              <a:lnSpc>
                <a:spcPts val="900"/>
              </a:lnSpc>
              <a:buNone/>
              <a:defRPr sz="1200">
                <a:latin typeface="+mn-lt"/>
              </a:defRPr>
            </a:lvl1pPr>
          </a:lstStyle>
          <a:p>
            <a:r>
              <a:rPr lang="en-US" dirty="0"/>
              <a:t>Picture/Icon</a:t>
            </a:r>
          </a:p>
        </p:txBody>
      </p:sp>
      <p:sp>
        <p:nvSpPr>
          <p:cNvPr id="30" name="Text Placeholder 27">
            <a:extLst>
              <a:ext uri="{FF2B5EF4-FFF2-40B4-BE49-F238E27FC236}">
                <a16:creationId xmlns:a16="http://schemas.microsoft.com/office/drawing/2014/main" id="{912BC367-8AD5-8B0C-363F-B809DF8A8DB2}"/>
              </a:ext>
            </a:extLst>
          </p:cNvPr>
          <p:cNvSpPr>
            <a:spLocks noGrp="1"/>
          </p:cNvSpPr>
          <p:nvPr>
            <p:ph type="body" sz="quarter" idx="56" hasCustomPrompt="1"/>
          </p:nvPr>
        </p:nvSpPr>
        <p:spPr>
          <a:xfrm>
            <a:off x="10637520" y="3860103"/>
            <a:ext cx="1097280" cy="472281"/>
          </a:xfrm>
        </p:spPr>
        <p:txBody>
          <a:bodyPr anchor="ctr" anchorCtr="0"/>
          <a:lstStyle>
            <a:lvl1pPr marL="0" indent="0" algn="ctr">
              <a:lnSpc>
                <a:spcPct val="95000"/>
              </a:lnSpc>
              <a:spcBef>
                <a:spcPts val="0"/>
              </a:spcBef>
              <a:buNone/>
              <a:defRPr sz="1800" b="0">
                <a:solidFill>
                  <a:schemeClr val="tx2"/>
                </a:solidFill>
                <a:latin typeface="+mj-lt"/>
              </a:defRPr>
            </a:lvl1pPr>
            <a:lvl2pPr marL="457189" indent="0" algn="ctr">
              <a:buNone/>
              <a:defRPr b="1"/>
            </a:lvl2pPr>
            <a:lvl3pPr marL="914377" indent="0" algn="ctr">
              <a:buNone/>
              <a:defRPr b="1"/>
            </a:lvl3pPr>
            <a:lvl4pPr marL="1371566" indent="0" algn="ctr">
              <a:buNone/>
              <a:defRPr b="1"/>
            </a:lvl4pPr>
            <a:lvl5pPr marL="1828754" indent="0" algn="ctr">
              <a:buNone/>
              <a:defRPr b="1"/>
            </a:lvl5pPr>
          </a:lstStyle>
          <a:p>
            <a:pPr lvl="0"/>
            <a:r>
              <a:rPr lang="en-US" dirty="0"/>
              <a:t>Headline</a:t>
            </a:r>
            <a:br>
              <a:rPr lang="en-US" dirty="0"/>
            </a:br>
            <a:r>
              <a:rPr lang="en-US" dirty="0"/>
              <a:t>here</a:t>
            </a:r>
          </a:p>
        </p:txBody>
      </p:sp>
      <p:sp>
        <p:nvSpPr>
          <p:cNvPr id="29" name="Text Placeholder 9">
            <a:extLst>
              <a:ext uri="{FF2B5EF4-FFF2-40B4-BE49-F238E27FC236}">
                <a16:creationId xmlns:a16="http://schemas.microsoft.com/office/drawing/2014/main" id="{4F2EC6EF-67F7-2309-096D-046101466FE0}"/>
              </a:ext>
            </a:extLst>
          </p:cNvPr>
          <p:cNvSpPr>
            <a:spLocks noGrp="1"/>
          </p:cNvSpPr>
          <p:nvPr>
            <p:ph type="body" sz="quarter" idx="55" hasCustomPrompt="1"/>
          </p:nvPr>
        </p:nvSpPr>
        <p:spPr>
          <a:xfrm>
            <a:off x="10637520" y="4543762"/>
            <a:ext cx="1097280" cy="1526839"/>
          </a:xfrm>
        </p:spPr>
        <p:txBody>
          <a:bodyPr>
            <a:noAutofit/>
          </a:bodyPr>
          <a:lstStyle>
            <a:lvl1pPr marL="0" indent="0">
              <a:buNone/>
              <a:defRPr sz="1400">
                <a:solidFill>
                  <a:schemeClr val="tx1"/>
                </a:solidFill>
                <a:latin typeface="+mn-lt"/>
              </a:defRPr>
            </a:lvl1pPr>
            <a:lvl2pPr marL="457189" indent="0">
              <a:buNone/>
              <a:defRPr sz="1000"/>
            </a:lvl2pPr>
            <a:lvl3pPr marL="914377" indent="0">
              <a:buNone/>
              <a:defRPr sz="1000"/>
            </a:lvl3pPr>
            <a:lvl4pPr marL="1371566" indent="0">
              <a:buNone/>
              <a:defRPr sz="1000"/>
            </a:lvl4pPr>
            <a:lvl5pPr marL="1828754" indent="0">
              <a:buNone/>
              <a:defRPr sz="1000"/>
            </a:lvl5pPr>
          </a:lstStyle>
          <a:p>
            <a:pPr marL="0" marR="0" lvl="0" indent="0" algn="l" defTabSz="914377" rtl="0" eaLnBrk="1" fontAlgn="auto" latinLnBrk="0" hangingPunct="1">
              <a:lnSpc>
                <a:spcPct val="90000"/>
              </a:lnSpc>
              <a:spcBef>
                <a:spcPts val="1000"/>
              </a:spcBef>
              <a:spcAft>
                <a:spcPts val="0"/>
              </a:spcAft>
              <a:buClr>
                <a:schemeClr val="accent4"/>
              </a:buClr>
              <a:buSzTx/>
              <a:buFont typeface="Arial" panose="020B0604020202020204" pitchFamily="34" charset="0"/>
              <a:buNone/>
              <a:tabLst/>
              <a:defRPr/>
            </a:pPr>
            <a:r>
              <a:rPr lang="en-US" dirty="0"/>
              <a:t>Click + type here</a:t>
            </a:r>
          </a:p>
        </p:txBody>
      </p:sp>
      <p:cxnSp>
        <p:nvCxnSpPr>
          <p:cNvPr id="15" name="Straight Connector 14">
            <a:extLst>
              <a:ext uri="{FF2B5EF4-FFF2-40B4-BE49-F238E27FC236}">
                <a16:creationId xmlns:a16="http://schemas.microsoft.com/office/drawing/2014/main" id="{2454AF52-CE03-DF1F-B2F2-C32A7B010F0A}"/>
              </a:ext>
              <a:ext uri="{C183D7F6-B498-43B3-948B-1728B52AA6E4}">
                <adec:decorative xmlns:adec="http://schemas.microsoft.com/office/drawing/2017/decorative" val="1"/>
              </a:ext>
            </a:extLst>
          </p:cNvPr>
          <p:cNvCxnSpPr>
            <a:cxnSpLocks/>
          </p:cNvCxnSpPr>
          <p:nvPr/>
        </p:nvCxnSpPr>
        <p:spPr>
          <a:xfrm>
            <a:off x="2045000" y="3564873"/>
            <a:ext cx="0" cy="243840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57AF273-E325-C07C-BBC0-0BABF2F587C6}"/>
              </a:ext>
              <a:ext uri="{C183D7F6-B498-43B3-948B-1728B52AA6E4}">
                <adec:decorative xmlns:adec="http://schemas.microsoft.com/office/drawing/2017/decorative" val="1"/>
              </a:ext>
            </a:extLst>
          </p:cNvPr>
          <p:cNvCxnSpPr>
            <a:cxnSpLocks/>
          </p:cNvCxnSpPr>
          <p:nvPr/>
        </p:nvCxnSpPr>
        <p:spPr>
          <a:xfrm>
            <a:off x="4078085" y="3564873"/>
            <a:ext cx="0" cy="243840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DA1696D-EA18-EC8C-37D1-A331098A5948}"/>
              </a:ext>
              <a:ext uri="{C183D7F6-B498-43B3-948B-1728B52AA6E4}">
                <adec:decorative xmlns:adec="http://schemas.microsoft.com/office/drawing/2017/decorative" val="1"/>
              </a:ext>
            </a:extLst>
          </p:cNvPr>
          <p:cNvCxnSpPr>
            <a:cxnSpLocks/>
          </p:cNvCxnSpPr>
          <p:nvPr/>
        </p:nvCxnSpPr>
        <p:spPr>
          <a:xfrm>
            <a:off x="6111171" y="3564873"/>
            <a:ext cx="0" cy="243840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C376B82-9BA8-12D4-C87D-30B8BB0C1994}"/>
              </a:ext>
              <a:ext uri="{C183D7F6-B498-43B3-948B-1728B52AA6E4}">
                <adec:decorative xmlns:adec="http://schemas.microsoft.com/office/drawing/2017/decorative" val="1"/>
              </a:ext>
            </a:extLst>
          </p:cNvPr>
          <p:cNvCxnSpPr>
            <a:cxnSpLocks/>
          </p:cNvCxnSpPr>
          <p:nvPr/>
        </p:nvCxnSpPr>
        <p:spPr>
          <a:xfrm>
            <a:off x="8144256" y="3575959"/>
            <a:ext cx="0" cy="243840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C325E3C-EC9F-05F5-2AC7-1A91E4741E9C}"/>
              </a:ext>
              <a:ext uri="{C183D7F6-B498-43B3-948B-1728B52AA6E4}">
                <adec:decorative xmlns:adec="http://schemas.microsoft.com/office/drawing/2017/decorative" val="1"/>
              </a:ext>
            </a:extLst>
          </p:cNvPr>
          <p:cNvCxnSpPr>
            <a:cxnSpLocks/>
          </p:cNvCxnSpPr>
          <p:nvPr/>
        </p:nvCxnSpPr>
        <p:spPr>
          <a:xfrm>
            <a:off x="10177341" y="3575959"/>
            <a:ext cx="0" cy="243840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2" name="Date Placeholder 1">
            <a:extLst>
              <a:ext uri="{FF2B5EF4-FFF2-40B4-BE49-F238E27FC236}">
                <a16:creationId xmlns:a16="http://schemas.microsoft.com/office/drawing/2014/main" id="{D2583133-AA51-8A48-B945-847D20F9CE7E}"/>
              </a:ext>
            </a:extLst>
          </p:cNvPr>
          <p:cNvSpPr>
            <a:spLocks noGrp="1"/>
          </p:cNvSpPr>
          <p:nvPr>
            <p:ph type="dt" sz="half" idx="63"/>
          </p:nvPr>
        </p:nvSpPr>
        <p:spPr/>
        <p:txBody>
          <a:bodyPr/>
          <a:lstStyle/>
          <a:p>
            <a:fld id="{846CE7D5-CF57-46EF-B807-FDD0502418D4}" type="datetimeFigureOut">
              <a:rPr lang="en-US" smtClean="0"/>
              <a:t>7/2/2026</a:t>
            </a:fld>
            <a:endParaRPr lang="en-US"/>
          </a:p>
        </p:txBody>
      </p:sp>
      <p:sp>
        <p:nvSpPr>
          <p:cNvPr id="4" name="Footer Placeholder 3">
            <a:extLst>
              <a:ext uri="{FF2B5EF4-FFF2-40B4-BE49-F238E27FC236}">
                <a16:creationId xmlns:a16="http://schemas.microsoft.com/office/drawing/2014/main" id="{5F937E78-A37A-EE1A-8B8A-DD0D2537011E}"/>
              </a:ext>
            </a:extLst>
          </p:cNvPr>
          <p:cNvSpPr>
            <a:spLocks noGrp="1"/>
          </p:cNvSpPr>
          <p:nvPr>
            <p:ph type="ftr" sz="quarter" idx="64"/>
          </p:nvPr>
        </p:nvSpPr>
        <p:spPr/>
        <p:txBody>
          <a:bodyPr/>
          <a:lstStyle/>
          <a:p>
            <a:endParaRPr lang="en-US"/>
          </a:p>
        </p:txBody>
      </p:sp>
      <p:sp>
        <p:nvSpPr>
          <p:cNvPr id="5" name="Slide Number Placeholder 4">
            <a:extLst>
              <a:ext uri="{FF2B5EF4-FFF2-40B4-BE49-F238E27FC236}">
                <a16:creationId xmlns:a16="http://schemas.microsoft.com/office/drawing/2014/main" id="{9DF8EDB3-2077-0BE3-040D-50FDD202D5A6}"/>
              </a:ext>
            </a:extLst>
          </p:cNvPr>
          <p:cNvSpPr>
            <a:spLocks noGrp="1"/>
          </p:cNvSpPr>
          <p:nvPr>
            <p:ph type="sldNum" sz="quarter" idx="65"/>
          </p:nvPr>
        </p:nvSpPr>
        <p:spPr/>
        <p:txBody>
          <a:bodyPr/>
          <a:lstStyle/>
          <a:p>
            <a:fld id="{330EA680-D336-4FF7-8B7A-9848BB0A1C32}" type="slidenum">
              <a:rPr lang="en-US" smtClean="0"/>
              <a:t>‹#›</a:t>
            </a:fld>
            <a:endParaRPr lang="en-US"/>
          </a:p>
        </p:txBody>
      </p:sp>
      <p:sp>
        <p:nvSpPr>
          <p:cNvPr id="6" name="TextBox 5">
            <a:extLst>
              <a:ext uri="{FF2B5EF4-FFF2-40B4-BE49-F238E27FC236}">
                <a16:creationId xmlns:a16="http://schemas.microsoft.com/office/drawing/2014/main" id="{51168106-EBD9-7D25-3EE3-2CDF2657CB63}"/>
              </a:ext>
            </a:extLst>
          </p:cNvPr>
          <p:cNvSpPr txBox="1"/>
          <p:nvPr/>
        </p:nvSpPr>
        <p:spPr>
          <a:xfrm>
            <a:off x="-30480" y="2783840"/>
            <a:ext cx="0" cy="0"/>
          </a:xfrm>
          <a:prstGeom prst="rect">
            <a:avLst/>
          </a:prstGeom>
          <a:noFill/>
        </p:spPr>
        <p:txBody>
          <a:bodyPr wrap="none" lIns="0" tIns="0" rIns="0" bIns="0" rtlCol="0">
            <a:noAutofit/>
          </a:bodyPr>
          <a:lstStyle/>
          <a:p>
            <a:pPr algn="l"/>
            <a:endParaRPr lang="en-US" sz="2000" dirty="0" err="1"/>
          </a:p>
        </p:txBody>
      </p:sp>
    </p:spTree>
    <p:extLst>
      <p:ext uri="{BB962C8B-B14F-4D97-AF65-F5344CB8AC3E}">
        <p14:creationId xmlns:p14="http://schemas.microsoft.com/office/powerpoint/2010/main" val="17375533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Title and Process Graphic">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29AB1ED-9A72-819C-7148-FC20010B3058}"/>
              </a:ext>
            </a:extLst>
          </p:cNvPr>
          <p:cNvSpPr>
            <a:spLocks noGrp="1"/>
          </p:cNvSpPr>
          <p:nvPr>
            <p:ph type="pic" sz="quarter" idx="13" hasCustomPrompt="1"/>
          </p:nvPr>
        </p:nvSpPr>
        <p:spPr>
          <a:xfrm>
            <a:off x="6109809" y="1698176"/>
            <a:ext cx="1788867" cy="1428560"/>
          </a:xfrm>
          <a:custGeom>
            <a:avLst/>
            <a:gdLst>
              <a:gd name="connsiteX0" fmla="*/ 1789278 w 1836721"/>
              <a:gd name="connsiteY0" fmla="*/ 1011190 h 1428560"/>
              <a:gd name="connsiteX1" fmla="*/ 1836721 w 1836721"/>
              <a:gd name="connsiteY1" fmla="*/ 1092628 h 1428560"/>
              <a:gd name="connsiteX2" fmla="*/ 1786486 w 1836721"/>
              <a:gd name="connsiteY2" fmla="*/ 1015098 h 1428560"/>
              <a:gd name="connsiteX3" fmla="*/ 1788696 w 1836721"/>
              <a:gd name="connsiteY3" fmla="*/ 1012005 h 1428560"/>
              <a:gd name="connsiteX4" fmla="*/ 1789278 w 1836721"/>
              <a:gd name="connsiteY4" fmla="*/ 1011190 h 1428560"/>
              <a:gd name="connsiteX5" fmla="*/ 13555 w 1836721"/>
              <a:gd name="connsiteY5" fmla="*/ 0 h 1428560"/>
              <a:gd name="connsiteX6" fmla="*/ 1687357 w 1836721"/>
              <a:gd name="connsiteY6" fmla="*/ 862105 h 1428560"/>
              <a:gd name="connsiteX7" fmla="*/ 1786486 w 1836721"/>
              <a:gd name="connsiteY7" fmla="*/ 1015098 h 1428560"/>
              <a:gd name="connsiteX8" fmla="*/ 1784619 w 1836721"/>
              <a:gd name="connsiteY8" fmla="*/ 1017711 h 1428560"/>
              <a:gd name="connsiteX9" fmla="*/ 1491065 w 1836721"/>
              <a:gd name="connsiteY9" fmla="*/ 1428560 h 1428560"/>
              <a:gd name="connsiteX10" fmla="*/ 772643 w 1836721"/>
              <a:gd name="connsiteY10" fmla="*/ 1381055 h 1428560"/>
              <a:gd name="connsiteX11" fmla="*/ 0 w 1836721"/>
              <a:gd name="connsiteY11" fmla="*/ 1038336 h 1428560"/>
              <a:gd name="connsiteX12" fmla="*/ 27111 w 1836721"/>
              <a:gd name="connsiteY12" fmla="*/ 984044 h 1428560"/>
              <a:gd name="connsiteX13" fmla="*/ 94886 w 1836721"/>
              <a:gd name="connsiteY13" fmla="*/ 851707 h 1428560"/>
              <a:gd name="connsiteX14" fmla="*/ 291436 w 1836721"/>
              <a:gd name="connsiteY14" fmla="*/ 468269 h 1428560"/>
              <a:gd name="connsiteX15" fmla="*/ 13555 w 1836721"/>
              <a:gd name="connsiteY15" fmla="*/ 0 h 1428560"/>
              <a:gd name="connsiteX0" fmla="*/ 1789278 w 1789278"/>
              <a:gd name="connsiteY0" fmla="*/ 1011190 h 1428560"/>
              <a:gd name="connsiteX1" fmla="*/ 1786486 w 1789278"/>
              <a:gd name="connsiteY1" fmla="*/ 1015098 h 1428560"/>
              <a:gd name="connsiteX2" fmla="*/ 1788696 w 1789278"/>
              <a:gd name="connsiteY2" fmla="*/ 1012005 h 1428560"/>
              <a:gd name="connsiteX3" fmla="*/ 1789278 w 1789278"/>
              <a:gd name="connsiteY3" fmla="*/ 1011190 h 1428560"/>
              <a:gd name="connsiteX4" fmla="*/ 13555 w 1789278"/>
              <a:gd name="connsiteY4" fmla="*/ 0 h 1428560"/>
              <a:gd name="connsiteX5" fmla="*/ 1687357 w 1789278"/>
              <a:gd name="connsiteY5" fmla="*/ 862105 h 1428560"/>
              <a:gd name="connsiteX6" fmla="*/ 1786486 w 1789278"/>
              <a:gd name="connsiteY6" fmla="*/ 1015098 h 1428560"/>
              <a:gd name="connsiteX7" fmla="*/ 1784619 w 1789278"/>
              <a:gd name="connsiteY7" fmla="*/ 1017711 h 1428560"/>
              <a:gd name="connsiteX8" fmla="*/ 1491065 w 1789278"/>
              <a:gd name="connsiteY8" fmla="*/ 1428560 h 1428560"/>
              <a:gd name="connsiteX9" fmla="*/ 772643 w 1789278"/>
              <a:gd name="connsiteY9" fmla="*/ 1381055 h 1428560"/>
              <a:gd name="connsiteX10" fmla="*/ 0 w 1789278"/>
              <a:gd name="connsiteY10" fmla="*/ 1038336 h 1428560"/>
              <a:gd name="connsiteX11" fmla="*/ 27111 w 1789278"/>
              <a:gd name="connsiteY11" fmla="*/ 984044 h 1428560"/>
              <a:gd name="connsiteX12" fmla="*/ 94886 w 1789278"/>
              <a:gd name="connsiteY12" fmla="*/ 851707 h 1428560"/>
              <a:gd name="connsiteX13" fmla="*/ 291436 w 1789278"/>
              <a:gd name="connsiteY13" fmla="*/ 468269 h 1428560"/>
              <a:gd name="connsiteX14" fmla="*/ 13555 w 1789278"/>
              <a:gd name="connsiteY14" fmla="*/ 0 h 1428560"/>
              <a:gd name="connsiteX0" fmla="*/ 1789278 w 1789278"/>
              <a:gd name="connsiteY0" fmla="*/ 1011190 h 1428560"/>
              <a:gd name="connsiteX1" fmla="*/ 1786486 w 1789278"/>
              <a:gd name="connsiteY1" fmla="*/ 1015098 h 1428560"/>
              <a:gd name="connsiteX2" fmla="*/ 1788696 w 1789278"/>
              <a:gd name="connsiteY2" fmla="*/ 1012005 h 1428560"/>
              <a:gd name="connsiteX3" fmla="*/ 1789278 w 1789278"/>
              <a:gd name="connsiteY3" fmla="*/ 1011190 h 1428560"/>
              <a:gd name="connsiteX4" fmla="*/ 13555 w 1789278"/>
              <a:gd name="connsiteY4" fmla="*/ 0 h 1428560"/>
              <a:gd name="connsiteX5" fmla="*/ 1687357 w 1789278"/>
              <a:gd name="connsiteY5" fmla="*/ 862105 h 1428560"/>
              <a:gd name="connsiteX6" fmla="*/ 1786486 w 1789278"/>
              <a:gd name="connsiteY6" fmla="*/ 1015098 h 1428560"/>
              <a:gd name="connsiteX7" fmla="*/ 1491065 w 1789278"/>
              <a:gd name="connsiteY7" fmla="*/ 1428560 h 1428560"/>
              <a:gd name="connsiteX8" fmla="*/ 772643 w 1789278"/>
              <a:gd name="connsiteY8" fmla="*/ 1381055 h 1428560"/>
              <a:gd name="connsiteX9" fmla="*/ 0 w 1789278"/>
              <a:gd name="connsiteY9" fmla="*/ 1038336 h 1428560"/>
              <a:gd name="connsiteX10" fmla="*/ 27111 w 1789278"/>
              <a:gd name="connsiteY10" fmla="*/ 984044 h 1428560"/>
              <a:gd name="connsiteX11" fmla="*/ 94886 w 1789278"/>
              <a:gd name="connsiteY11" fmla="*/ 851707 h 1428560"/>
              <a:gd name="connsiteX12" fmla="*/ 291436 w 1789278"/>
              <a:gd name="connsiteY12" fmla="*/ 468269 h 1428560"/>
              <a:gd name="connsiteX13" fmla="*/ 13555 w 1789278"/>
              <a:gd name="connsiteY13" fmla="*/ 0 h 1428560"/>
              <a:gd name="connsiteX0" fmla="*/ 1789278 w 1796011"/>
              <a:gd name="connsiteY0" fmla="*/ 1011190 h 1447954"/>
              <a:gd name="connsiteX1" fmla="*/ 1786486 w 1796011"/>
              <a:gd name="connsiteY1" fmla="*/ 1015098 h 1447954"/>
              <a:gd name="connsiteX2" fmla="*/ 1788696 w 1796011"/>
              <a:gd name="connsiteY2" fmla="*/ 1012005 h 1447954"/>
              <a:gd name="connsiteX3" fmla="*/ 1789278 w 1796011"/>
              <a:gd name="connsiteY3" fmla="*/ 1011190 h 1447954"/>
              <a:gd name="connsiteX4" fmla="*/ 13555 w 1796011"/>
              <a:gd name="connsiteY4" fmla="*/ 0 h 1447954"/>
              <a:gd name="connsiteX5" fmla="*/ 1687357 w 1796011"/>
              <a:gd name="connsiteY5" fmla="*/ 862105 h 1447954"/>
              <a:gd name="connsiteX6" fmla="*/ 1796011 w 1796011"/>
              <a:gd name="connsiteY6" fmla="*/ 1031767 h 1447954"/>
              <a:gd name="connsiteX7" fmla="*/ 1491065 w 1796011"/>
              <a:gd name="connsiteY7" fmla="*/ 1428560 h 1447954"/>
              <a:gd name="connsiteX8" fmla="*/ 772643 w 1796011"/>
              <a:gd name="connsiteY8" fmla="*/ 1381055 h 1447954"/>
              <a:gd name="connsiteX9" fmla="*/ 0 w 1796011"/>
              <a:gd name="connsiteY9" fmla="*/ 1038336 h 1447954"/>
              <a:gd name="connsiteX10" fmla="*/ 27111 w 1796011"/>
              <a:gd name="connsiteY10" fmla="*/ 984044 h 1447954"/>
              <a:gd name="connsiteX11" fmla="*/ 94886 w 1796011"/>
              <a:gd name="connsiteY11" fmla="*/ 851707 h 1447954"/>
              <a:gd name="connsiteX12" fmla="*/ 291436 w 1796011"/>
              <a:gd name="connsiteY12" fmla="*/ 468269 h 1447954"/>
              <a:gd name="connsiteX13" fmla="*/ 13555 w 1796011"/>
              <a:gd name="connsiteY13" fmla="*/ 0 h 1447954"/>
              <a:gd name="connsiteX0" fmla="*/ 1788696 w 1796011"/>
              <a:gd name="connsiteY0" fmla="*/ 1012005 h 1447954"/>
              <a:gd name="connsiteX1" fmla="*/ 1786486 w 1796011"/>
              <a:gd name="connsiteY1" fmla="*/ 1015098 h 1447954"/>
              <a:gd name="connsiteX2" fmla="*/ 1788696 w 1796011"/>
              <a:gd name="connsiteY2" fmla="*/ 1012005 h 1447954"/>
              <a:gd name="connsiteX3" fmla="*/ 13555 w 1796011"/>
              <a:gd name="connsiteY3" fmla="*/ 0 h 1447954"/>
              <a:gd name="connsiteX4" fmla="*/ 1687357 w 1796011"/>
              <a:gd name="connsiteY4" fmla="*/ 862105 h 1447954"/>
              <a:gd name="connsiteX5" fmla="*/ 1796011 w 1796011"/>
              <a:gd name="connsiteY5" fmla="*/ 1031767 h 1447954"/>
              <a:gd name="connsiteX6" fmla="*/ 1491065 w 1796011"/>
              <a:gd name="connsiteY6" fmla="*/ 1428560 h 1447954"/>
              <a:gd name="connsiteX7" fmla="*/ 772643 w 1796011"/>
              <a:gd name="connsiteY7" fmla="*/ 1381055 h 1447954"/>
              <a:gd name="connsiteX8" fmla="*/ 0 w 1796011"/>
              <a:gd name="connsiteY8" fmla="*/ 1038336 h 1447954"/>
              <a:gd name="connsiteX9" fmla="*/ 27111 w 1796011"/>
              <a:gd name="connsiteY9" fmla="*/ 984044 h 1447954"/>
              <a:gd name="connsiteX10" fmla="*/ 94886 w 1796011"/>
              <a:gd name="connsiteY10" fmla="*/ 851707 h 1447954"/>
              <a:gd name="connsiteX11" fmla="*/ 291436 w 1796011"/>
              <a:gd name="connsiteY11" fmla="*/ 468269 h 1447954"/>
              <a:gd name="connsiteX12" fmla="*/ 13555 w 1796011"/>
              <a:gd name="connsiteY12" fmla="*/ 0 h 1447954"/>
              <a:gd name="connsiteX0" fmla="*/ 1788696 w 1788867"/>
              <a:gd name="connsiteY0" fmla="*/ 1012005 h 1448945"/>
              <a:gd name="connsiteX1" fmla="*/ 1786486 w 1788867"/>
              <a:gd name="connsiteY1" fmla="*/ 1015098 h 1448945"/>
              <a:gd name="connsiteX2" fmla="*/ 1788696 w 1788867"/>
              <a:gd name="connsiteY2" fmla="*/ 1012005 h 1448945"/>
              <a:gd name="connsiteX3" fmla="*/ 13555 w 1788867"/>
              <a:gd name="connsiteY3" fmla="*/ 0 h 1448945"/>
              <a:gd name="connsiteX4" fmla="*/ 1687357 w 1788867"/>
              <a:gd name="connsiteY4" fmla="*/ 862105 h 1448945"/>
              <a:gd name="connsiteX5" fmla="*/ 1788867 w 1788867"/>
              <a:gd name="connsiteY5" fmla="*/ 1017479 h 1448945"/>
              <a:gd name="connsiteX6" fmla="*/ 1491065 w 1788867"/>
              <a:gd name="connsiteY6" fmla="*/ 1428560 h 1448945"/>
              <a:gd name="connsiteX7" fmla="*/ 772643 w 1788867"/>
              <a:gd name="connsiteY7" fmla="*/ 1381055 h 1448945"/>
              <a:gd name="connsiteX8" fmla="*/ 0 w 1788867"/>
              <a:gd name="connsiteY8" fmla="*/ 1038336 h 1448945"/>
              <a:gd name="connsiteX9" fmla="*/ 27111 w 1788867"/>
              <a:gd name="connsiteY9" fmla="*/ 984044 h 1448945"/>
              <a:gd name="connsiteX10" fmla="*/ 94886 w 1788867"/>
              <a:gd name="connsiteY10" fmla="*/ 851707 h 1448945"/>
              <a:gd name="connsiteX11" fmla="*/ 291436 w 1788867"/>
              <a:gd name="connsiteY11" fmla="*/ 468269 h 1448945"/>
              <a:gd name="connsiteX12" fmla="*/ 13555 w 1788867"/>
              <a:gd name="connsiteY12" fmla="*/ 0 h 1448945"/>
              <a:gd name="connsiteX0" fmla="*/ 1788696 w 1788867"/>
              <a:gd name="connsiteY0" fmla="*/ 1012005 h 1448945"/>
              <a:gd name="connsiteX1" fmla="*/ 1786486 w 1788867"/>
              <a:gd name="connsiteY1" fmla="*/ 1015098 h 1448945"/>
              <a:gd name="connsiteX2" fmla="*/ 1788696 w 1788867"/>
              <a:gd name="connsiteY2" fmla="*/ 1012005 h 1448945"/>
              <a:gd name="connsiteX3" fmla="*/ 13555 w 1788867"/>
              <a:gd name="connsiteY3" fmla="*/ 0 h 1448945"/>
              <a:gd name="connsiteX4" fmla="*/ 1687357 w 1788867"/>
              <a:gd name="connsiteY4" fmla="*/ 862105 h 1448945"/>
              <a:gd name="connsiteX5" fmla="*/ 1788867 w 1788867"/>
              <a:gd name="connsiteY5" fmla="*/ 1017479 h 1448945"/>
              <a:gd name="connsiteX6" fmla="*/ 1491065 w 1788867"/>
              <a:gd name="connsiteY6" fmla="*/ 1428560 h 1448945"/>
              <a:gd name="connsiteX7" fmla="*/ 772643 w 1788867"/>
              <a:gd name="connsiteY7" fmla="*/ 1381055 h 1448945"/>
              <a:gd name="connsiteX8" fmla="*/ 0 w 1788867"/>
              <a:gd name="connsiteY8" fmla="*/ 1038336 h 1448945"/>
              <a:gd name="connsiteX9" fmla="*/ 27111 w 1788867"/>
              <a:gd name="connsiteY9" fmla="*/ 984044 h 1448945"/>
              <a:gd name="connsiteX10" fmla="*/ 94886 w 1788867"/>
              <a:gd name="connsiteY10" fmla="*/ 851707 h 1448945"/>
              <a:gd name="connsiteX11" fmla="*/ 291436 w 1788867"/>
              <a:gd name="connsiteY11" fmla="*/ 468269 h 1448945"/>
              <a:gd name="connsiteX12" fmla="*/ 13555 w 1788867"/>
              <a:gd name="connsiteY12" fmla="*/ 0 h 1448945"/>
              <a:gd name="connsiteX0" fmla="*/ 1788696 w 1788867"/>
              <a:gd name="connsiteY0" fmla="*/ 1012005 h 1428560"/>
              <a:gd name="connsiteX1" fmla="*/ 1786486 w 1788867"/>
              <a:gd name="connsiteY1" fmla="*/ 1015098 h 1428560"/>
              <a:gd name="connsiteX2" fmla="*/ 1788696 w 1788867"/>
              <a:gd name="connsiteY2" fmla="*/ 1012005 h 1428560"/>
              <a:gd name="connsiteX3" fmla="*/ 13555 w 1788867"/>
              <a:gd name="connsiteY3" fmla="*/ 0 h 1428560"/>
              <a:gd name="connsiteX4" fmla="*/ 1687357 w 1788867"/>
              <a:gd name="connsiteY4" fmla="*/ 862105 h 1428560"/>
              <a:gd name="connsiteX5" fmla="*/ 1788867 w 1788867"/>
              <a:gd name="connsiteY5" fmla="*/ 1017479 h 1428560"/>
              <a:gd name="connsiteX6" fmla="*/ 1491065 w 1788867"/>
              <a:gd name="connsiteY6" fmla="*/ 1428560 h 1428560"/>
              <a:gd name="connsiteX7" fmla="*/ 772643 w 1788867"/>
              <a:gd name="connsiteY7" fmla="*/ 1381055 h 1428560"/>
              <a:gd name="connsiteX8" fmla="*/ 0 w 1788867"/>
              <a:gd name="connsiteY8" fmla="*/ 1038336 h 1428560"/>
              <a:gd name="connsiteX9" fmla="*/ 27111 w 1788867"/>
              <a:gd name="connsiteY9" fmla="*/ 984044 h 1428560"/>
              <a:gd name="connsiteX10" fmla="*/ 94886 w 1788867"/>
              <a:gd name="connsiteY10" fmla="*/ 851707 h 1428560"/>
              <a:gd name="connsiteX11" fmla="*/ 291436 w 1788867"/>
              <a:gd name="connsiteY11" fmla="*/ 468269 h 1428560"/>
              <a:gd name="connsiteX12" fmla="*/ 13555 w 1788867"/>
              <a:gd name="connsiteY12" fmla="*/ 0 h 1428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88867" h="1428560">
                <a:moveTo>
                  <a:pt x="1788696" y="1012005"/>
                </a:moveTo>
                <a:lnTo>
                  <a:pt x="1786486" y="1015098"/>
                </a:lnTo>
                <a:lnTo>
                  <a:pt x="1788696" y="1012005"/>
                </a:lnTo>
                <a:close/>
                <a:moveTo>
                  <a:pt x="13555" y="0"/>
                </a:moveTo>
                <a:cubicBezTo>
                  <a:pt x="698513" y="11876"/>
                  <a:pt x="1305635" y="348498"/>
                  <a:pt x="1687357" y="862105"/>
                </a:cubicBezTo>
                <a:lnTo>
                  <a:pt x="1788867" y="1017479"/>
                </a:lnTo>
                <a:cubicBezTo>
                  <a:pt x="1687218" y="1149743"/>
                  <a:pt x="1639966" y="1223019"/>
                  <a:pt x="1491065" y="1428560"/>
                </a:cubicBezTo>
                <a:cubicBezTo>
                  <a:pt x="1326456" y="1415337"/>
                  <a:pt x="1012117" y="1396890"/>
                  <a:pt x="772643" y="1381055"/>
                </a:cubicBezTo>
                <a:cubicBezTo>
                  <a:pt x="576094" y="1174066"/>
                  <a:pt x="304991" y="1045122"/>
                  <a:pt x="0" y="1038336"/>
                </a:cubicBezTo>
                <a:lnTo>
                  <a:pt x="27111" y="984044"/>
                </a:lnTo>
                <a:lnTo>
                  <a:pt x="94886" y="851707"/>
                </a:lnTo>
                <a:lnTo>
                  <a:pt x="291436" y="468269"/>
                </a:lnTo>
                <a:lnTo>
                  <a:pt x="13555" y="0"/>
                </a:lnTo>
                <a:close/>
              </a:path>
            </a:pathLst>
          </a:custGeom>
          <a:solidFill>
            <a:schemeClr val="accent2"/>
          </a:solidFill>
        </p:spPr>
        <p:txBody>
          <a:bodyPr wrap="square" lIns="0" tIns="822960">
            <a:noAutofit/>
          </a:bodyPr>
          <a:lstStyle>
            <a:lvl1pPr marL="0" indent="0" algn="ctr">
              <a:buFontTx/>
              <a:buNone/>
              <a:defRPr sz="1200">
                <a:solidFill>
                  <a:schemeClr val="accent2"/>
                </a:solidFill>
              </a:defRPr>
            </a:lvl1pPr>
          </a:lstStyle>
          <a:p>
            <a:r>
              <a:rPr lang="en-US" dirty="0"/>
              <a:t>Add Picture</a:t>
            </a:r>
          </a:p>
        </p:txBody>
      </p:sp>
      <p:sp>
        <p:nvSpPr>
          <p:cNvPr id="21" name="Picture Placeholder 20">
            <a:extLst>
              <a:ext uri="{FF2B5EF4-FFF2-40B4-BE49-F238E27FC236}">
                <a16:creationId xmlns:a16="http://schemas.microsoft.com/office/drawing/2014/main" id="{AC0F3BB3-1F8A-8B4C-2738-AF030BBD0B8D}"/>
              </a:ext>
            </a:extLst>
          </p:cNvPr>
          <p:cNvSpPr>
            <a:spLocks noGrp="1"/>
          </p:cNvSpPr>
          <p:nvPr>
            <p:ph type="pic" sz="quarter" idx="14" hasCustomPrompt="1"/>
          </p:nvPr>
        </p:nvSpPr>
        <p:spPr>
          <a:xfrm>
            <a:off x="5932846" y="4282713"/>
            <a:ext cx="2010462" cy="1682053"/>
          </a:xfrm>
          <a:custGeom>
            <a:avLst/>
            <a:gdLst>
              <a:gd name="connsiteX0" fmla="*/ 273957 w 2057926"/>
              <a:gd name="connsiteY0" fmla="*/ 1680775 h 1685444"/>
              <a:gd name="connsiteX1" fmla="*/ 274080 w 2057926"/>
              <a:gd name="connsiteY1" fmla="*/ 1681013 h 1685444"/>
              <a:gd name="connsiteX2" fmla="*/ 274616 w 2057926"/>
              <a:gd name="connsiteY2" fmla="*/ 1682053 h 1685444"/>
              <a:gd name="connsiteX3" fmla="*/ 176297 w 2057926"/>
              <a:gd name="connsiteY3" fmla="*/ 1685444 h 1685444"/>
              <a:gd name="connsiteX4" fmla="*/ 2057926 w 2057926"/>
              <a:gd name="connsiteY4" fmla="*/ 512077 h 1685444"/>
              <a:gd name="connsiteX5" fmla="*/ 2010462 w 2057926"/>
              <a:gd name="connsiteY5" fmla="*/ 600249 h 1685444"/>
              <a:gd name="connsiteX6" fmla="*/ 2005556 w 2057926"/>
              <a:gd name="connsiteY6" fmla="*/ 600031 h 1685444"/>
              <a:gd name="connsiteX7" fmla="*/ 1152710 w 2057926"/>
              <a:gd name="connsiteY7" fmla="*/ 0 h 1685444"/>
              <a:gd name="connsiteX8" fmla="*/ 1156100 w 2057926"/>
              <a:gd name="connsiteY8" fmla="*/ 0 h 1685444"/>
              <a:gd name="connsiteX9" fmla="*/ 1474791 w 2057926"/>
              <a:gd name="connsiteY9" fmla="*/ 576510 h 1685444"/>
              <a:gd name="connsiteX10" fmla="*/ 2005556 w 2057926"/>
              <a:gd name="connsiteY10" fmla="*/ 600031 h 1685444"/>
              <a:gd name="connsiteX11" fmla="*/ 1910467 w 2057926"/>
              <a:gd name="connsiteY11" fmla="*/ 759730 h 1685444"/>
              <a:gd name="connsiteX12" fmla="*/ 328800 w 2057926"/>
              <a:gd name="connsiteY12" fmla="*/ 1678153 h 1685444"/>
              <a:gd name="connsiteX13" fmla="*/ 273957 w 2057926"/>
              <a:gd name="connsiteY13" fmla="*/ 1680775 h 1685444"/>
              <a:gd name="connsiteX14" fmla="*/ 270325 w 2057926"/>
              <a:gd name="connsiteY14" fmla="*/ 1673734 h 1685444"/>
              <a:gd name="connsiteX15" fmla="*/ 0 w 2057926"/>
              <a:gd name="connsiteY15" fmla="*/ 1149629 h 1685444"/>
              <a:gd name="connsiteX16" fmla="*/ 305129 w 2057926"/>
              <a:gd name="connsiteY16" fmla="*/ 637552 h 1685444"/>
              <a:gd name="connsiteX17" fmla="*/ 1152710 w 2057926"/>
              <a:gd name="connsiteY17" fmla="*/ 0 h 1685444"/>
              <a:gd name="connsiteX0" fmla="*/ 273957 w 2010462"/>
              <a:gd name="connsiteY0" fmla="*/ 1680775 h 1685444"/>
              <a:gd name="connsiteX1" fmla="*/ 274080 w 2010462"/>
              <a:gd name="connsiteY1" fmla="*/ 1681013 h 1685444"/>
              <a:gd name="connsiteX2" fmla="*/ 274616 w 2010462"/>
              <a:gd name="connsiteY2" fmla="*/ 1682053 h 1685444"/>
              <a:gd name="connsiteX3" fmla="*/ 176297 w 2010462"/>
              <a:gd name="connsiteY3" fmla="*/ 1685444 h 1685444"/>
              <a:gd name="connsiteX4" fmla="*/ 273957 w 2010462"/>
              <a:gd name="connsiteY4" fmla="*/ 1680775 h 1685444"/>
              <a:gd name="connsiteX5" fmla="*/ 2005556 w 2010462"/>
              <a:gd name="connsiteY5" fmla="*/ 600031 h 1685444"/>
              <a:gd name="connsiteX6" fmla="*/ 2010462 w 2010462"/>
              <a:gd name="connsiteY6" fmla="*/ 600249 h 1685444"/>
              <a:gd name="connsiteX7" fmla="*/ 2005556 w 2010462"/>
              <a:gd name="connsiteY7" fmla="*/ 600031 h 1685444"/>
              <a:gd name="connsiteX8" fmla="*/ 1152710 w 2010462"/>
              <a:gd name="connsiteY8" fmla="*/ 0 h 1685444"/>
              <a:gd name="connsiteX9" fmla="*/ 1156100 w 2010462"/>
              <a:gd name="connsiteY9" fmla="*/ 0 h 1685444"/>
              <a:gd name="connsiteX10" fmla="*/ 1474791 w 2010462"/>
              <a:gd name="connsiteY10" fmla="*/ 576510 h 1685444"/>
              <a:gd name="connsiteX11" fmla="*/ 2005556 w 2010462"/>
              <a:gd name="connsiteY11" fmla="*/ 600031 h 1685444"/>
              <a:gd name="connsiteX12" fmla="*/ 1910467 w 2010462"/>
              <a:gd name="connsiteY12" fmla="*/ 759730 h 1685444"/>
              <a:gd name="connsiteX13" fmla="*/ 328800 w 2010462"/>
              <a:gd name="connsiteY13" fmla="*/ 1678153 h 1685444"/>
              <a:gd name="connsiteX14" fmla="*/ 273957 w 2010462"/>
              <a:gd name="connsiteY14" fmla="*/ 1680775 h 1685444"/>
              <a:gd name="connsiteX15" fmla="*/ 270325 w 2010462"/>
              <a:gd name="connsiteY15" fmla="*/ 1673734 h 1685444"/>
              <a:gd name="connsiteX16" fmla="*/ 0 w 2010462"/>
              <a:gd name="connsiteY16" fmla="*/ 1149629 h 1685444"/>
              <a:gd name="connsiteX17" fmla="*/ 305129 w 2010462"/>
              <a:gd name="connsiteY17" fmla="*/ 637552 h 1685444"/>
              <a:gd name="connsiteX18" fmla="*/ 1152710 w 2010462"/>
              <a:gd name="connsiteY18" fmla="*/ 0 h 1685444"/>
              <a:gd name="connsiteX0" fmla="*/ 273957 w 2010462"/>
              <a:gd name="connsiteY0" fmla="*/ 1680775 h 1682053"/>
              <a:gd name="connsiteX1" fmla="*/ 274080 w 2010462"/>
              <a:gd name="connsiteY1" fmla="*/ 1681013 h 1682053"/>
              <a:gd name="connsiteX2" fmla="*/ 274616 w 2010462"/>
              <a:gd name="connsiteY2" fmla="*/ 1682053 h 1682053"/>
              <a:gd name="connsiteX3" fmla="*/ 273957 w 2010462"/>
              <a:gd name="connsiteY3" fmla="*/ 1680775 h 1682053"/>
              <a:gd name="connsiteX4" fmla="*/ 2005556 w 2010462"/>
              <a:gd name="connsiteY4" fmla="*/ 600031 h 1682053"/>
              <a:gd name="connsiteX5" fmla="*/ 2010462 w 2010462"/>
              <a:gd name="connsiteY5" fmla="*/ 600249 h 1682053"/>
              <a:gd name="connsiteX6" fmla="*/ 2005556 w 2010462"/>
              <a:gd name="connsiteY6" fmla="*/ 600031 h 1682053"/>
              <a:gd name="connsiteX7" fmla="*/ 1152710 w 2010462"/>
              <a:gd name="connsiteY7" fmla="*/ 0 h 1682053"/>
              <a:gd name="connsiteX8" fmla="*/ 1156100 w 2010462"/>
              <a:gd name="connsiteY8" fmla="*/ 0 h 1682053"/>
              <a:gd name="connsiteX9" fmla="*/ 1474791 w 2010462"/>
              <a:gd name="connsiteY9" fmla="*/ 576510 h 1682053"/>
              <a:gd name="connsiteX10" fmla="*/ 2005556 w 2010462"/>
              <a:gd name="connsiteY10" fmla="*/ 600031 h 1682053"/>
              <a:gd name="connsiteX11" fmla="*/ 1910467 w 2010462"/>
              <a:gd name="connsiteY11" fmla="*/ 759730 h 1682053"/>
              <a:gd name="connsiteX12" fmla="*/ 328800 w 2010462"/>
              <a:gd name="connsiteY12" fmla="*/ 1678153 h 1682053"/>
              <a:gd name="connsiteX13" fmla="*/ 273957 w 2010462"/>
              <a:gd name="connsiteY13" fmla="*/ 1680775 h 1682053"/>
              <a:gd name="connsiteX14" fmla="*/ 270325 w 2010462"/>
              <a:gd name="connsiteY14" fmla="*/ 1673734 h 1682053"/>
              <a:gd name="connsiteX15" fmla="*/ 0 w 2010462"/>
              <a:gd name="connsiteY15" fmla="*/ 1149629 h 1682053"/>
              <a:gd name="connsiteX16" fmla="*/ 305129 w 2010462"/>
              <a:gd name="connsiteY16" fmla="*/ 637552 h 1682053"/>
              <a:gd name="connsiteX17" fmla="*/ 1152710 w 2010462"/>
              <a:gd name="connsiteY17" fmla="*/ 0 h 168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10462" h="1682053">
                <a:moveTo>
                  <a:pt x="273957" y="1680775"/>
                </a:moveTo>
                <a:lnTo>
                  <a:pt x="274080" y="1681013"/>
                </a:lnTo>
                <a:lnTo>
                  <a:pt x="274616" y="1682053"/>
                </a:lnTo>
                <a:cubicBezTo>
                  <a:pt x="274595" y="1682013"/>
                  <a:pt x="274046" y="1680948"/>
                  <a:pt x="273957" y="1680775"/>
                </a:cubicBezTo>
                <a:close/>
                <a:moveTo>
                  <a:pt x="2005556" y="600031"/>
                </a:moveTo>
                <a:lnTo>
                  <a:pt x="2010462" y="600249"/>
                </a:lnTo>
                <a:lnTo>
                  <a:pt x="2005556" y="600031"/>
                </a:lnTo>
                <a:close/>
                <a:moveTo>
                  <a:pt x="1152710" y="0"/>
                </a:moveTo>
                <a:lnTo>
                  <a:pt x="1156100" y="0"/>
                </a:lnTo>
                <a:lnTo>
                  <a:pt x="1474791" y="576510"/>
                </a:lnTo>
                <a:lnTo>
                  <a:pt x="2005556" y="600031"/>
                </a:lnTo>
                <a:lnTo>
                  <a:pt x="1910467" y="759730"/>
                </a:lnTo>
                <a:cubicBezTo>
                  <a:pt x="1556281" y="1272489"/>
                  <a:pt x="983596" y="1623498"/>
                  <a:pt x="328800" y="1678153"/>
                </a:cubicBezTo>
                <a:lnTo>
                  <a:pt x="273957" y="1680775"/>
                </a:lnTo>
                <a:lnTo>
                  <a:pt x="270325" y="1673734"/>
                </a:lnTo>
                <a:lnTo>
                  <a:pt x="0" y="1149629"/>
                </a:lnTo>
                <a:lnTo>
                  <a:pt x="305129" y="637552"/>
                </a:lnTo>
                <a:cubicBezTo>
                  <a:pt x="684845" y="583293"/>
                  <a:pt x="1003536" y="335733"/>
                  <a:pt x="1152710" y="0"/>
                </a:cubicBezTo>
                <a:close/>
              </a:path>
            </a:pathLst>
          </a:custGeom>
          <a:solidFill>
            <a:schemeClr val="accent4"/>
          </a:solidFill>
        </p:spPr>
        <p:txBody>
          <a:bodyPr wrap="square" tIns="548640">
            <a:noAutofit/>
          </a:bodyPr>
          <a:lstStyle>
            <a:lvl1pPr marL="0" indent="0" algn="ctr">
              <a:buNone/>
              <a:defRPr sz="1200">
                <a:solidFill>
                  <a:schemeClr val="accent4"/>
                </a:solidFill>
              </a:defRPr>
            </a:lvl1pPr>
          </a:lstStyle>
          <a:p>
            <a:r>
              <a:rPr lang="en-US" dirty="0"/>
              <a:t>Add Picture</a:t>
            </a:r>
          </a:p>
        </p:txBody>
      </p:sp>
      <p:sp>
        <p:nvSpPr>
          <p:cNvPr id="8" name="Picture Placeholder 7">
            <a:extLst>
              <a:ext uri="{FF2B5EF4-FFF2-40B4-BE49-F238E27FC236}">
                <a16:creationId xmlns:a16="http://schemas.microsoft.com/office/drawing/2014/main" id="{A0C1EB51-E8A6-342E-8FEA-768C53EE264A}"/>
              </a:ext>
            </a:extLst>
          </p:cNvPr>
          <p:cNvSpPr>
            <a:spLocks noGrp="1"/>
          </p:cNvSpPr>
          <p:nvPr>
            <p:ph type="pic" sz="quarter" idx="11" hasCustomPrompt="1"/>
          </p:nvPr>
        </p:nvSpPr>
        <p:spPr>
          <a:xfrm>
            <a:off x="4250640" y="1698176"/>
            <a:ext cx="2048978" cy="1557002"/>
          </a:xfrm>
          <a:custGeom>
            <a:avLst/>
            <a:gdLst>
              <a:gd name="connsiteX0" fmla="*/ 1909392 w 2321680"/>
              <a:gd name="connsiteY0" fmla="*/ 1191873 h 1737059"/>
              <a:gd name="connsiteX1" fmla="*/ 1902613 w 2321680"/>
              <a:gd name="connsiteY1" fmla="*/ 1195266 h 1737059"/>
              <a:gd name="connsiteX2" fmla="*/ 1903980 w 2321680"/>
              <a:gd name="connsiteY2" fmla="*/ 1192602 h 1737059"/>
              <a:gd name="connsiteX3" fmla="*/ 1917566 w 2321680"/>
              <a:gd name="connsiteY3" fmla="*/ 156208 h 1737059"/>
              <a:gd name="connsiteX4" fmla="*/ 1920568 w 2321680"/>
              <a:gd name="connsiteY4" fmla="*/ 161239 h 1737059"/>
              <a:gd name="connsiteX5" fmla="*/ 2197519 w 2321680"/>
              <a:gd name="connsiteY5" fmla="*/ 625383 h 1737059"/>
              <a:gd name="connsiteX6" fmla="*/ 1967018 w 2321680"/>
              <a:gd name="connsiteY6" fmla="*/ 1069756 h 1737059"/>
              <a:gd name="connsiteX7" fmla="*/ 1923871 w 2321680"/>
              <a:gd name="connsiteY7" fmla="*/ 1153838 h 1737059"/>
              <a:gd name="connsiteX8" fmla="*/ 1903980 w 2321680"/>
              <a:gd name="connsiteY8" fmla="*/ 1192602 h 1737059"/>
              <a:gd name="connsiteX9" fmla="*/ 1774657 w 2321680"/>
              <a:gd name="connsiteY9" fmla="*/ 1210000 h 1737059"/>
              <a:gd name="connsiteX10" fmla="*/ 1048401 w 2321680"/>
              <a:gd name="connsiteY10" fmla="*/ 1710874 h 1737059"/>
              <a:gd name="connsiteX11" fmla="*/ 709428 w 2321680"/>
              <a:gd name="connsiteY11" fmla="*/ 1191873 h 1737059"/>
              <a:gd name="connsiteX12" fmla="*/ 148541 w 2321680"/>
              <a:gd name="connsiteY12" fmla="*/ 1208678 h 1737059"/>
              <a:gd name="connsiteX13" fmla="*/ 242175 w 2321680"/>
              <a:gd name="connsiteY13" fmla="*/ 1055399 h 1737059"/>
              <a:gd name="connsiteX14" fmla="*/ 1830892 w 2321680"/>
              <a:gd name="connsiteY14" fmla="*/ 159258 h 1737059"/>
              <a:gd name="connsiteX15" fmla="*/ 1916172 w 2321680"/>
              <a:gd name="connsiteY15" fmla="*/ 153872 h 1737059"/>
              <a:gd name="connsiteX16" fmla="*/ 1917566 w 2321680"/>
              <a:gd name="connsiteY16" fmla="*/ 156208 h 1737059"/>
              <a:gd name="connsiteX17" fmla="*/ 1916721 w 2321680"/>
              <a:gd name="connsiteY17" fmla="*/ 154793 h 1737059"/>
              <a:gd name="connsiteX18" fmla="*/ 0 w 2321680"/>
              <a:gd name="connsiteY18" fmla="*/ 334 h 1737059"/>
              <a:gd name="connsiteX19" fmla="*/ 562 w 2321680"/>
              <a:gd name="connsiteY19" fmla="*/ 334 h 1737059"/>
              <a:gd name="connsiteX20" fmla="*/ 562 w 2321680"/>
              <a:gd name="connsiteY20" fmla="*/ 1736303 h 1737059"/>
              <a:gd name="connsiteX21" fmla="*/ 2320925 w 2321680"/>
              <a:gd name="connsiteY21" fmla="*/ 1736303 h 1737059"/>
              <a:gd name="connsiteX22" fmla="*/ 2320925 w 2321680"/>
              <a:gd name="connsiteY22" fmla="*/ 1737059 h 1737059"/>
              <a:gd name="connsiteX23" fmla="*/ 0 w 2321680"/>
              <a:gd name="connsiteY23" fmla="*/ 1737059 h 1737059"/>
              <a:gd name="connsiteX24" fmla="*/ 562 w 2321680"/>
              <a:gd name="connsiteY24" fmla="*/ 0 h 1737059"/>
              <a:gd name="connsiteX25" fmla="*/ 2321680 w 2321680"/>
              <a:gd name="connsiteY25" fmla="*/ 0 h 1737059"/>
              <a:gd name="connsiteX26" fmla="*/ 2321680 w 2321680"/>
              <a:gd name="connsiteY26" fmla="*/ 1736303 h 1737059"/>
              <a:gd name="connsiteX27" fmla="*/ 2320925 w 2321680"/>
              <a:gd name="connsiteY27" fmla="*/ 1736303 h 1737059"/>
              <a:gd name="connsiteX28" fmla="*/ 2320925 w 2321680"/>
              <a:gd name="connsiteY28" fmla="*/ 334 h 1737059"/>
              <a:gd name="connsiteX29" fmla="*/ 562 w 2321680"/>
              <a:gd name="connsiteY29" fmla="*/ 334 h 1737059"/>
              <a:gd name="connsiteX0" fmla="*/ 1909392 w 2321680"/>
              <a:gd name="connsiteY0" fmla="*/ 1191873 h 1737059"/>
              <a:gd name="connsiteX1" fmla="*/ 1902613 w 2321680"/>
              <a:gd name="connsiteY1" fmla="*/ 1195266 h 1737059"/>
              <a:gd name="connsiteX2" fmla="*/ 1903980 w 2321680"/>
              <a:gd name="connsiteY2" fmla="*/ 1192602 h 1737059"/>
              <a:gd name="connsiteX3" fmla="*/ 1909392 w 2321680"/>
              <a:gd name="connsiteY3" fmla="*/ 1191873 h 1737059"/>
              <a:gd name="connsiteX4" fmla="*/ 1917566 w 2321680"/>
              <a:gd name="connsiteY4" fmla="*/ 156208 h 1737059"/>
              <a:gd name="connsiteX5" fmla="*/ 1920568 w 2321680"/>
              <a:gd name="connsiteY5" fmla="*/ 161239 h 1737059"/>
              <a:gd name="connsiteX6" fmla="*/ 2197519 w 2321680"/>
              <a:gd name="connsiteY6" fmla="*/ 625383 h 1737059"/>
              <a:gd name="connsiteX7" fmla="*/ 1967018 w 2321680"/>
              <a:gd name="connsiteY7" fmla="*/ 1069756 h 1737059"/>
              <a:gd name="connsiteX8" fmla="*/ 1923871 w 2321680"/>
              <a:gd name="connsiteY8" fmla="*/ 1153838 h 1737059"/>
              <a:gd name="connsiteX9" fmla="*/ 1903980 w 2321680"/>
              <a:gd name="connsiteY9" fmla="*/ 1192602 h 1737059"/>
              <a:gd name="connsiteX10" fmla="*/ 1774657 w 2321680"/>
              <a:gd name="connsiteY10" fmla="*/ 1210000 h 1737059"/>
              <a:gd name="connsiteX11" fmla="*/ 1048401 w 2321680"/>
              <a:gd name="connsiteY11" fmla="*/ 1710874 h 1737059"/>
              <a:gd name="connsiteX12" fmla="*/ 709428 w 2321680"/>
              <a:gd name="connsiteY12" fmla="*/ 1191873 h 1737059"/>
              <a:gd name="connsiteX13" fmla="*/ 148541 w 2321680"/>
              <a:gd name="connsiteY13" fmla="*/ 1208678 h 1737059"/>
              <a:gd name="connsiteX14" fmla="*/ 242175 w 2321680"/>
              <a:gd name="connsiteY14" fmla="*/ 1055399 h 1737059"/>
              <a:gd name="connsiteX15" fmla="*/ 1830892 w 2321680"/>
              <a:gd name="connsiteY15" fmla="*/ 159258 h 1737059"/>
              <a:gd name="connsiteX16" fmla="*/ 1917566 w 2321680"/>
              <a:gd name="connsiteY16" fmla="*/ 156208 h 1737059"/>
              <a:gd name="connsiteX17" fmla="*/ 1916172 w 2321680"/>
              <a:gd name="connsiteY17" fmla="*/ 153872 h 1737059"/>
              <a:gd name="connsiteX18" fmla="*/ 1917566 w 2321680"/>
              <a:gd name="connsiteY18" fmla="*/ 156208 h 1737059"/>
              <a:gd name="connsiteX19" fmla="*/ 1916721 w 2321680"/>
              <a:gd name="connsiteY19" fmla="*/ 154793 h 1737059"/>
              <a:gd name="connsiteX20" fmla="*/ 1916172 w 2321680"/>
              <a:gd name="connsiteY20" fmla="*/ 153872 h 1737059"/>
              <a:gd name="connsiteX21" fmla="*/ 0 w 2321680"/>
              <a:gd name="connsiteY21" fmla="*/ 334 h 1737059"/>
              <a:gd name="connsiteX22" fmla="*/ 562 w 2321680"/>
              <a:gd name="connsiteY22" fmla="*/ 334 h 1737059"/>
              <a:gd name="connsiteX23" fmla="*/ 562 w 2321680"/>
              <a:gd name="connsiteY23" fmla="*/ 1736303 h 1737059"/>
              <a:gd name="connsiteX24" fmla="*/ 2320925 w 2321680"/>
              <a:gd name="connsiteY24" fmla="*/ 1736303 h 1737059"/>
              <a:gd name="connsiteX25" fmla="*/ 2320925 w 2321680"/>
              <a:gd name="connsiteY25" fmla="*/ 1737059 h 1737059"/>
              <a:gd name="connsiteX26" fmla="*/ 0 w 2321680"/>
              <a:gd name="connsiteY26" fmla="*/ 1737059 h 1737059"/>
              <a:gd name="connsiteX27" fmla="*/ 0 w 2321680"/>
              <a:gd name="connsiteY27" fmla="*/ 334 h 1737059"/>
              <a:gd name="connsiteX28" fmla="*/ 562 w 2321680"/>
              <a:gd name="connsiteY28" fmla="*/ 334 h 1737059"/>
              <a:gd name="connsiteX29" fmla="*/ 2321680 w 2321680"/>
              <a:gd name="connsiteY29" fmla="*/ 0 h 1737059"/>
              <a:gd name="connsiteX30" fmla="*/ 2321680 w 2321680"/>
              <a:gd name="connsiteY30" fmla="*/ 1736303 h 1737059"/>
              <a:gd name="connsiteX31" fmla="*/ 2320925 w 2321680"/>
              <a:gd name="connsiteY31" fmla="*/ 1736303 h 1737059"/>
              <a:gd name="connsiteX32" fmla="*/ 2320925 w 2321680"/>
              <a:gd name="connsiteY32" fmla="*/ 334 h 1737059"/>
              <a:gd name="connsiteX33" fmla="*/ 562 w 2321680"/>
              <a:gd name="connsiteY33" fmla="*/ 334 h 1737059"/>
              <a:gd name="connsiteX0" fmla="*/ 1909392 w 2321680"/>
              <a:gd name="connsiteY0" fmla="*/ 1191873 h 1737059"/>
              <a:gd name="connsiteX1" fmla="*/ 1902613 w 2321680"/>
              <a:gd name="connsiteY1" fmla="*/ 1195266 h 1737059"/>
              <a:gd name="connsiteX2" fmla="*/ 1903980 w 2321680"/>
              <a:gd name="connsiteY2" fmla="*/ 1192602 h 1737059"/>
              <a:gd name="connsiteX3" fmla="*/ 1909392 w 2321680"/>
              <a:gd name="connsiteY3" fmla="*/ 1191873 h 1737059"/>
              <a:gd name="connsiteX4" fmla="*/ 1917566 w 2321680"/>
              <a:gd name="connsiteY4" fmla="*/ 156208 h 1737059"/>
              <a:gd name="connsiteX5" fmla="*/ 1920568 w 2321680"/>
              <a:gd name="connsiteY5" fmla="*/ 161239 h 1737059"/>
              <a:gd name="connsiteX6" fmla="*/ 2197519 w 2321680"/>
              <a:gd name="connsiteY6" fmla="*/ 625383 h 1737059"/>
              <a:gd name="connsiteX7" fmla="*/ 1967018 w 2321680"/>
              <a:gd name="connsiteY7" fmla="*/ 1069756 h 1737059"/>
              <a:gd name="connsiteX8" fmla="*/ 1923871 w 2321680"/>
              <a:gd name="connsiteY8" fmla="*/ 1153838 h 1737059"/>
              <a:gd name="connsiteX9" fmla="*/ 1903980 w 2321680"/>
              <a:gd name="connsiteY9" fmla="*/ 1192602 h 1737059"/>
              <a:gd name="connsiteX10" fmla="*/ 1774657 w 2321680"/>
              <a:gd name="connsiteY10" fmla="*/ 1210000 h 1737059"/>
              <a:gd name="connsiteX11" fmla="*/ 1048401 w 2321680"/>
              <a:gd name="connsiteY11" fmla="*/ 1710874 h 1737059"/>
              <a:gd name="connsiteX12" fmla="*/ 709428 w 2321680"/>
              <a:gd name="connsiteY12" fmla="*/ 1191873 h 1737059"/>
              <a:gd name="connsiteX13" fmla="*/ 148541 w 2321680"/>
              <a:gd name="connsiteY13" fmla="*/ 1208678 h 1737059"/>
              <a:gd name="connsiteX14" fmla="*/ 242175 w 2321680"/>
              <a:gd name="connsiteY14" fmla="*/ 1055399 h 1737059"/>
              <a:gd name="connsiteX15" fmla="*/ 1830892 w 2321680"/>
              <a:gd name="connsiteY15" fmla="*/ 159258 h 1737059"/>
              <a:gd name="connsiteX16" fmla="*/ 1917566 w 2321680"/>
              <a:gd name="connsiteY16" fmla="*/ 156208 h 1737059"/>
              <a:gd name="connsiteX17" fmla="*/ 1916172 w 2321680"/>
              <a:gd name="connsiteY17" fmla="*/ 153872 h 1737059"/>
              <a:gd name="connsiteX18" fmla="*/ 1917566 w 2321680"/>
              <a:gd name="connsiteY18" fmla="*/ 156208 h 1737059"/>
              <a:gd name="connsiteX19" fmla="*/ 1916721 w 2321680"/>
              <a:gd name="connsiteY19" fmla="*/ 154793 h 1737059"/>
              <a:gd name="connsiteX20" fmla="*/ 1916172 w 2321680"/>
              <a:gd name="connsiteY20" fmla="*/ 153872 h 1737059"/>
              <a:gd name="connsiteX21" fmla="*/ 0 w 2321680"/>
              <a:gd name="connsiteY21" fmla="*/ 334 h 1737059"/>
              <a:gd name="connsiteX22" fmla="*/ 562 w 2321680"/>
              <a:gd name="connsiteY22" fmla="*/ 334 h 1737059"/>
              <a:gd name="connsiteX23" fmla="*/ 562 w 2321680"/>
              <a:gd name="connsiteY23" fmla="*/ 1736303 h 1737059"/>
              <a:gd name="connsiteX24" fmla="*/ 2320925 w 2321680"/>
              <a:gd name="connsiteY24" fmla="*/ 1736303 h 1737059"/>
              <a:gd name="connsiteX25" fmla="*/ 2320925 w 2321680"/>
              <a:gd name="connsiteY25" fmla="*/ 1737059 h 1737059"/>
              <a:gd name="connsiteX26" fmla="*/ 0 w 2321680"/>
              <a:gd name="connsiteY26" fmla="*/ 1737059 h 1737059"/>
              <a:gd name="connsiteX27" fmla="*/ 0 w 2321680"/>
              <a:gd name="connsiteY27" fmla="*/ 334 h 1737059"/>
              <a:gd name="connsiteX28" fmla="*/ 2320925 w 2321680"/>
              <a:gd name="connsiteY28" fmla="*/ 334 h 1737059"/>
              <a:gd name="connsiteX29" fmla="*/ 2321680 w 2321680"/>
              <a:gd name="connsiteY29" fmla="*/ 0 h 1737059"/>
              <a:gd name="connsiteX30" fmla="*/ 2321680 w 2321680"/>
              <a:gd name="connsiteY30" fmla="*/ 1736303 h 1737059"/>
              <a:gd name="connsiteX31" fmla="*/ 2320925 w 2321680"/>
              <a:gd name="connsiteY31" fmla="*/ 1736303 h 1737059"/>
              <a:gd name="connsiteX32" fmla="*/ 2320925 w 2321680"/>
              <a:gd name="connsiteY32" fmla="*/ 334 h 1737059"/>
              <a:gd name="connsiteX0" fmla="*/ 1909392 w 2321680"/>
              <a:gd name="connsiteY0" fmla="*/ 1191873 h 1737059"/>
              <a:gd name="connsiteX1" fmla="*/ 1902613 w 2321680"/>
              <a:gd name="connsiteY1" fmla="*/ 1195266 h 1737059"/>
              <a:gd name="connsiteX2" fmla="*/ 1903980 w 2321680"/>
              <a:gd name="connsiteY2" fmla="*/ 1192602 h 1737059"/>
              <a:gd name="connsiteX3" fmla="*/ 1909392 w 2321680"/>
              <a:gd name="connsiteY3" fmla="*/ 1191873 h 1737059"/>
              <a:gd name="connsiteX4" fmla="*/ 1917566 w 2321680"/>
              <a:gd name="connsiteY4" fmla="*/ 156208 h 1737059"/>
              <a:gd name="connsiteX5" fmla="*/ 1920568 w 2321680"/>
              <a:gd name="connsiteY5" fmla="*/ 161239 h 1737059"/>
              <a:gd name="connsiteX6" fmla="*/ 2197519 w 2321680"/>
              <a:gd name="connsiteY6" fmla="*/ 625383 h 1737059"/>
              <a:gd name="connsiteX7" fmla="*/ 1967018 w 2321680"/>
              <a:gd name="connsiteY7" fmla="*/ 1069756 h 1737059"/>
              <a:gd name="connsiteX8" fmla="*/ 1923871 w 2321680"/>
              <a:gd name="connsiteY8" fmla="*/ 1153838 h 1737059"/>
              <a:gd name="connsiteX9" fmla="*/ 1903980 w 2321680"/>
              <a:gd name="connsiteY9" fmla="*/ 1192602 h 1737059"/>
              <a:gd name="connsiteX10" fmla="*/ 1774657 w 2321680"/>
              <a:gd name="connsiteY10" fmla="*/ 1210000 h 1737059"/>
              <a:gd name="connsiteX11" fmla="*/ 1048401 w 2321680"/>
              <a:gd name="connsiteY11" fmla="*/ 1710874 h 1737059"/>
              <a:gd name="connsiteX12" fmla="*/ 709428 w 2321680"/>
              <a:gd name="connsiteY12" fmla="*/ 1191873 h 1737059"/>
              <a:gd name="connsiteX13" fmla="*/ 148541 w 2321680"/>
              <a:gd name="connsiteY13" fmla="*/ 1208678 h 1737059"/>
              <a:gd name="connsiteX14" fmla="*/ 242175 w 2321680"/>
              <a:gd name="connsiteY14" fmla="*/ 1055399 h 1737059"/>
              <a:gd name="connsiteX15" fmla="*/ 1830892 w 2321680"/>
              <a:gd name="connsiteY15" fmla="*/ 159258 h 1737059"/>
              <a:gd name="connsiteX16" fmla="*/ 1917566 w 2321680"/>
              <a:gd name="connsiteY16" fmla="*/ 156208 h 1737059"/>
              <a:gd name="connsiteX17" fmla="*/ 1916172 w 2321680"/>
              <a:gd name="connsiteY17" fmla="*/ 153872 h 1737059"/>
              <a:gd name="connsiteX18" fmla="*/ 1917566 w 2321680"/>
              <a:gd name="connsiteY18" fmla="*/ 156208 h 1737059"/>
              <a:gd name="connsiteX19" fmla="*/ 1916721 w 2321680"/>
              <a:gd name="connsiteY19" fmla="*/ 154793 h 1737059"/>
              <a:gd name="connsiteX20" fmla="*/ 1916172 w 2321680"/>
              <a:gd name="connsiteY20" fmla="*/ 153872 h 1737059"/>
              <a:gd name="connsiteX21" fmla="*/ 0 w 2321680"/>
              <a:gd name="connsiteY21" fmla="*/ 334 h 1737059"/>
              <a:gd name="connsiteX22" fmla="*/ 562 w 2321680"/>
              <a:gd name="connsiteY22" fmla="*/ 334 h 1737059"/>
              <a:gd name="connsiteX23" fmla="*/ 562 w 2321680"/>
              <a:gd name="connsiteY23" fmla="*/ 1736303 h 1737059"/>
              <a:gd name="connsiteX24" fmla="*/ 2320925 w 2321680"/>
              <a:gd name="connsiteY24" fmla="*/ 1736303 h 1737059"/>
              <a:gd name="connsiteX25" fmla="*/ 2320925 w 2321680"/>
              <a:gd name="connsiteY25" fmla="*/ 1737059 h 1737059"/>
              <a:gd name="connsiteX26" fmla="*/ 0 w 2321680"/>
              <a:gd name="connsiteY26" fmla="*/ 1737059 h 1737059"/>
              <a:gd name="connsiteX27" fmla="*/ 0 w 2321680"/>
              <a:gd name="connsiteY27" fmla="*/ 334 h 1737059"/>
              <a:gd name="connsiteX28" fmla="*/ 2320925 w 2321680"/>
              <a:gd name="connsiteY28" fmla="*/ 334 h 1737059"/>
              <a:gd name="connsiteX29" fmla="*/ 2321680 w 2321680"/>
              <a:gd name="connsiteY29" fmla="*/ 0 h 1737059"/>
              <a:gd name="connsiteX30" fmla="*/ 2321680 w 2321680"/>
              <a:gd name="connsiteY30" fmla="*/ 1736303 h 1737059"/>
              <a:gd name="connsiteX31" fmla="*/ 2320925 w 2321680"/>
              <a:gd name="connsiteY31" fmla="*/ 334 h 1737059"/>
              <a:gd name="connsiteX0" fmla="*/ 1909392 w 2321680"/>
              <a:gd name="connsiteY0" fmla="*/ 1191873 h 1737059"/>
              <a:gd name="connsiteX1" fmla="*/ 1902613 w 2321680"/>
              <a:gd name="connsiteY1" fmla="*/ 1195266 h 1737059"/>
              <a:gd name="connsiteX2" fmla="*/ 1903980 w 2321680"/>
              <a:gd name="connsiteY2" fmla="*/ 1192602 h 1737059"/>
              <a:gd name="connsiteX3" fmla="*/ 1909392 w 2321680"/>
              <a:gd name="connsiteY3" fmla="*/ 1191873 h 1737059"/>
              <a:gd name="connsiteX4" fmla="*/ 1917566 w 2321680"/>
              <a:gd name="connsiteY4" fmla="*/ 156208 h 1737059"/>
              <a:gd name="connsiteX5" fmla="*/ 1920568 w 2321680"/>
              <a:gd name="connsiteY5" fmla="*/ 161239 h 1737059"/>
              <a:gd name="connsiteX6" fmla="*/ 2197519 w 2321680"/>
              <a:gd name="connsiteY6" fmla="*/ 625383 h 1737059"/>
              <a:gd name="connsiteX7" fmla="*/ 1967018 w 2321680"/>
              <a:gd name="connsiteY7" fmla="*/ 1069756 h 1737059"/>
              <a:gd name="connsiteX8" fmla="*/ 1923871 w 2321680"/>
              <a:gd name="connsiteY8" fmla="*/ 1153838 h 1737059"/>
              <a:gd name="connsiteX9" fmla="*/ 1903980 w 2321680"/>
              <a:gd name="connsiteY9" fmla="*/ 1192602 h 1737059"/>
              <a:gd name="connsiteX10" fmla="*/ 1774657 w 2321680"/>
              <a:gd name="connsiteY10" fmla="*/ 1210000 h 1737059"/>
              <a:gd name="connsiteX11" fmla="*/ 1048401 w 2321680"/>
              <a:gd name="connsiteY11" fmla="*/ 1710874 h 1737059"/>
              <a:gd name="connsiteX12" fmla="*/ 709428 w 2321680"/>
              <a:gd name="connsiteY12" fmla="*/ 1191873 h 1737059"/>
              <a:gd name="connsiteX13" fmla="*/ 148541 w 2321680"/>
              <a:gd name="connsiteY13" fmla="*/ 1208678 h 1737059"/>
              <a:gd name="connsiteX14" fmla="*/ 242175 w 2321680"/>
              <a:gd name="connsiteY14" fmla="*/ 1055399 h 1737059"/>
              <a:gd name="connsiteX15" fmla="*/ 1830892 w 2321680"/>
              <a:gd name="connsiteY15" fmla="*/ 159258 h 1737059"/>
              <a:gd name="connsiteX16" fmla="*/ 1917566 w 2321680"/>
              <a:gd name="connsiteY16" fmla="*/ 156208 h 1737059"/>
              <a:gd name="connsiteX17" fmla="*/ 1916172 w 2321680"/>
              <a:gd name="connsiteY17" fmla="*/ 153872 h 1737059"/>
              <a:gd name="connsiteX18" fmla="*/ 1917566 w 2321680"/>
              <a:gd name="connsiteY18" fmla="*/ 156208 h 1737059"/>
              <a:gd name="connsiteX19" fmla="*/ 1916721 w 2321680"/>
              <a:gd name="connsiteY19" fmla="*/ 154793 h 1737059"/>
              <a:gd name="connsiteX20" fmla="*/ 1916172 w 2321680"/>
              <a:gd name="connsiteY20" fmla="*/ 153872 h 1737059"/>
              <a:gd name="connsiteX21" fmla="*/ 0 w 2321680"/>
              <a:gd name="connsiteY21" fmla="*/ 334 h 1737059"/>
              <a:gd name="connsiteX22" fmla="*/ 562 w 2321680"/>
              <a:gd name="connsiteY22" fmla="*/ 334 h 1737059"/>
              <a:gd name="connsiteX23" fmla="*/ 562 w 2321680"/>
              <a:gd name="connsiteY23" fmla="*/ 1736303 h 1737059"/>
              <a:gd name="connsiteX24" fmla="*/ 2320925 w 2321680"/>
              <a:gd name="connsiteY24" fmla="*/ 1736303 h 1737059"/>
              <a:gd name="connsiteX25" fmla="*/ 2320925 w 2321680"/>
              <a:gd name="connsiteY25" fmla="*/ 1737059 h 1737059"/>
              <a:gd name="connsiteX26" fmla="*/ 0 w 2321680"/>
              <a:gd name="connsiteY26" fmla="*/ 1737059 h 1737059"/>
              <a:gd name="connsiteX27" fmla="*/ 0 w 2321680"/>
              <a:gd name="connsiteY27" fmla="*/ 334 h 1737059"/>
              <a:gd name="connsiteX28" fmla="*/ 2320925 w 2321680"/>
              <a:gd name="connsiteY28" fmla="*/ 334 h 1737059"/>
              <a:gd name="connsiteX29" fmla="*/ 2321680 w 2321680"/>
              <a:gd name="connsiteY29" fmla="*/ 0 h 1737059"/>
              <a:gd name="connsiteX30" fmla="*/ 2320925 w 2321680"/>
              <a:gd name="connsiteY30" fmla="*/ 334 h 1737059"/>
              <a:gd name="connsiteX0" fmla="*/ 1909392 w 2320925"/>
              <a:gd name="connsiteY0" fmla="*/ 1191539 h 1736725"/>
              <a:gd name="connsiteX1" fmla="*/ 1902613 w 2320925"/>
              <a:gd name="connsiteY1" fmla="*/ 1194932 h 1736725"/>
              <a:gd name="connsiteX2" fmla="*/ 1903980 w 2320925"/>
              <a:gd name="connsiteY2" fmla="*/ 1192268 h 1736725"/>
              <a:gd name="connsiteX3" fmla="*/ 1909392 w 2320925"/>
              <a:gd name="connsiteY3" fmla="*/ 1191539 h 1736725"/>
              <a:gd name="connsiteX4" fmla="*/ 1917566 w 2320925"/>
              <a:gd name="connsiteY4" fmla="*/ 155874 h 1736725"/>
              <a:gd name="connsiteX5" fmla="*/ 1920568 w 2320925"/>
              <a:gd name="connsiteY5" fmla="*/ 160905 h 1736725"/>
              <a:gd name="connsiteX6" fmla="*/ 2197519 w 2320925"/>
              <a:gd name="connsiteY6" fmla="*/ 625049 h 1736725"/>
              <a:gd name="connsiteX7" fmla="*/ 1967018 w 2320925"/>
              <a:gd name="connsiteY7" fmla="*/ 1069422 h 1736725"/>
              <a:gd name="connsiteX8" fmla="*/ 1923871 w 2320925"/>
              <a:gd name="connsiteY8" fmla="*/ 1153504 h 1736725"/>
              <a:gd name="connsiteX9" fmla="*/ 1903980 w 2320925"/>
              <a:gd name="connsiteY9" fmla="*/ 1192268 h 1736725"/>
              <a:gd name="connsiteX10" fmla="*/ 1774657 w 2320925"/>
              <a:gd name="connsiteY10" fmla="*/ 1209666 h 1736725"/>
              <a:gd name="connsiteX11" fmla="*/ 1048401 w 2320925"/>
              <a:gd name="connsiteY11" fmla="*/ 1710540 h 1736725"/>
              <a:gd name="connsiteX12" fmla="*/ 709428 w 2320925"/>
              <a:gd name="connsiteY12" fmla="*/ 1191539 h 1736725"/>
              <a:gd name="connsiteX13" fmla="*/ 148541 w 2320925"/>
              <a:gd name="connsiteY13" fmla="*/ 1208344 h 1736725"/>
              <a:gd name="connsiteX14" fmla="*/ 242175 w 2320925"/>
              <a:gd name="connsiteY14" fmla="*/ 1055065 h 1736725"/>
              <a:gd name="connsiteX15" fmla="*/ 1830892 w 2320925"/>
              <a:gd name="connsiteY15" fmla="*/ 158924 h 1736725"/>
              <a:gd name="connsiteX16" fmla="*/ 1917566 w 2320925"/>
              <a:gd name="connsiteY16" fmla="*/ 155874 h 1736725"/>
              <a:gd name="connsiteX17" fmla="*/ 1916172 w 2320925"/>
              <a:gd name="connsiteY17" fmla="*/ 153538 h 1736725"/>
              <a:gd name="connsiteX18" fmla="*/ 1917566 w 2320925"/>
              <a:gd name="connsiteY18" fmla="*/ 155874 h 1736725"/>
              <a:gd name="connsiteX19" fmla="*/ 1916721 w 2320925"/>
              <a:gd name="connsiteY19" fmla="*/ 154459 h 1736725"/>
              <a:gd name="connsiteX20" fmla="*/ 1916172 w 2320925"/>
              <a:gd name="connsiteY20" fmla="*/ 153538 h 1736725"/>
              <a:gd name="connsiteX21" fmla="*/ 0 w 2320925"/>
              <a:gd name="connsiteY21" fmla="*/ 0 h 1736725"/>
              <a:gd name="connsiteX22" fmla="*/ 562 w 2320925"/>
              <a:gd name="connsiteY22" fmla="*/ 0 h 1736725"/>
              <a:gd name="connsiteX23" fmla="*/ 562 w 2320925"/>
              <a:gd name="connsiteY23" fmla="*/ 1735969 h 1736725"/>
              <a:gd name="connsiteX24" fmla="*/ 2320925 w 2320925"/>
              <a:gd name="connsiteY24" fmla="*/ 1735969 h 1736725"/>
              <a:gd name="connsiteX25" fmla="*/ 2320925 w 2320925"/>
              <a:gd name="connsiteY25" fmla="*/ 1736725 h 1736725"/>
              <a:gd name="connsiteX26" fmla="*/ 0 w 2320925"/>
              <a:gd name="connsiteY26" fmla="*/ 1736725 h 1736725"/>
              <a:gd name="connsiteX27" fmla="*/ 0 w 2320925"/>
              <a:gd name="connsiteY27" fmla="*/ 0 h 1736725"/>
              <a:gd name="connsiteX0" fmla="*/ 1909392 w 2320925"/>
              <a:gd name="connsiteY0" fmla="*/ 1191539 h 1736725"/>
              <a:gd name="connsiteX1" fmla="*/ 1902613 w 2320925"/>
              <a:gd name="connsiteY1" fmla="*/ 1194932 h 1736725"/>
              <a:gd name="connsiteX2" fmla="*/ 1903980 w 2320925"/>
              <a:gd name="connsiteY2" fmla="*/ 1192268 h 1736725"/>
              <a:gd name="connsiteX3" fmla="*/ 1909392 w 2320925"/>
              <a:gd name="connsiteY3" fmla="*/ 1191539 h 1736725"/>
              <a:gd name="connsiteX4" fmla="*/ 1917566 w 2320925"/>
              <a:gd name="connsiteY4" fmla="*/ 155874 h 1736725"/>
              <a:gd name="connsiteX5" fmla="*/ 1920568 w 2320925"/>
              <a:gd name="connsiteY5" fmla="*/ 160905 h 1736725"/>
              <a:gd name="connsiteX6" fmla="*/ 2197519 w 2320925"/>
              <a:gd name="connsiteY6" fmla="*/ 625049 h 1736725"/>
              <a:gd name="connsiteX7" fmla="*/ 1967018 w 2320925"/>
              <a:gd name="connsiteY7" fmla="*/ 1069422 h 1736725"/>
              <a:gd name="connsiteX8" fmla="*/ 1923871 w 2320925"/>
              <a:gd name="connsiteY8" fmla="*/ 1153504 h 1736725"/>
              <a:gd name="connsiteX9" fmla="*/ 1903980 w 2320925"/>
              <a:gd name="connsiteY9" fmla="*/ 1192268 h 1736725"/>
              <a:gd name="connsiteX10" fmla="*/ 1774657 w 2320925"/>
              <a:gd name="connsiteY10" fmla="*/ 1209666 h 1736725"/>
              <a:gd name="connsiteX11" fmla="*/ 1048401 w 2320925"/>
              <a:gd name="connsiteY11" fmla="*/ 1710540 h 1736725"/>
              <a:gd name="connsiteX12" fmla="*/ 709428 w 2320925"/>
              <a:gd name="connsiteY12" fmla="*/ 1191539 h 1736725"/>
              <a:gd name="connsiteX13" fmla="*/ 148541 w 2320925"/>
              <a:gd name="connsiteY13" fmla="*/ 1208344 h 1736725"/>
              <a:gd name="connsiteX14" fmla="*/ 242175 w 2320925"/>
              <a:gd name="connsiteY14" fmla="*/ 1055065 h 1736725"/>
              <a:gd name="connsiteX15" fmla="*/ 1830892 w 2320925"/>
              <a:gd name="connsiteY15" fmla="*/ 158924 h 1736725"/>
              <a:gd name="connsiteX16" fmla="*/ 1917566 w 2320925"/>
              <a:gd name="connsiteY16" fmla="*/ 155874 h 1736725"/>
              <a:gd name="connsiteX17" fmla="*/ 1916172 w 2320925"/>
              <a:gd name="connsiteY17" fmla="*/ 153538 h 1736725"/>
              <a:gd name="connsiteX18" fmla="*/ 1917566 w 2320925"/>
              <a:gd name="connsiteY18" fmla="*/ 155874 h 1736725"/>
              <a:gd name="connsiteX19" fmla="*/ 1916721 w 2320925"/>
              <a:gd name="connsiteY19" fmla="*/ 154459 h 1736725"/>
              <a:gd name="connsiteX20" fmla="*/ 1916172 w 2320925"/>
              <a:gd name="connsiteY20" fmla="*/ 153538 h 1736725"/>
              <a:gd name="connsiteX21" fmla="*/ 0 w 2320925"/>
              <a:gd name="connsiteY21" fmla="*/ 0 h 1736725"/>
              <a:gd name="connsiteX22" fmla="*/ 562 w 2320925"/>
              <a:gd name="connsiteY22" fmla="*/ 0 h 1736725"/>
              <a:gd name="connsiteX23" fmla="*/ 562 w 2320925"/>
              <a:gd name="connsiteY23" fmla="*/ 1735969 h 1736725"/>
              <a:gd name="connsiteX24" fmla="*/ 2320925 w 2320925"/>
              <a:gd name="connsiteY24" fmla="*/ 1735969 h 1736725"/>
              <a:gd name="connsiteX25" fmla="*/ 0 w 2320925"/>
              <a:gd name="connsiteY25" fmla="*/ 1736725 h 1736725"/>
              <a:gd name="connsiteX26" fmla="*/ 0 w 2320925"/>
              <a:gd name="connsiteY26" fmla="*/ 0 h 1736725"/>
              <a:gd name="connsiteX0" fmla="*/ 1909392 w 2197519"/>
              <a:gd name="connsiteY0" fmla="*/ 1191539 h 1736725"/>
              <a:gd name="connsiteX1" fmla="*/ 1902613 w 2197519"/>
              <a:gd name="connsiteY1" fmla="*/ 1194932 h 1736725"/>
              <a:gd name="connsiteX2" fmla="*/ 1903980 w 2197519"/>
              <a:gd name="connsiteY2" fmla="*/ 1192268 h 1736725"/>
              <a:gd name="connsiteX3" fmla="*/ 1909392 w 2197519"/>
              <a:gd name="connsiteY3" fmla="*/ 1191539 h 1736725"/>
              <a:gd name="connsiteX4" fmla="*/ 1917566 w 2197519"/>
              <a:gd name="connsiteY4" fmla="*/ 155874 h 1736725"/>
              <a:gd name="connsiteX5" fmla="*/ 1920568 w 2197519"/>
              <a:gd name="connsiteY5" fmla="*/ 160905 h 1736725"/>
              <a:gd name="connsiteX6" fmla="*/ 2197519 w 2197519"/>
              <a:gd name="connsiteY6" fmla="*/ 625049 h 1736725"/>
              <a:gd name="connsiteX7" fmla="*/ 1967018 w 2197519"/>
              <a:gd name="connsiteY7" fmla="*/ 1069422 h 1736725"/>
              <a:gd name="connsiteX8" fmla="*/ 1923871 w 2197519"/>
              <a:gd name="connsiteY8" fmla="*/ 1153504 h 1736725"/>
              <a:gd name="connsiteX9" fmla="*/ 1903980 w 2197519"/>
              <a:gd name="connsiteY9" fmla="*/ 1192268 h 1736725"/>
              <a:gd name="connsiteX10" fmla="*/ 1774657 w 2197519"/>
              <a:gd name="connsiteY10" fmla="*/ 1209666 h 1736725"/>
              <a:gd name="connsiteX11" fmla="*/ 1048401 w 2197519"/>
              <a:gd name="connsiteY11" fmla="*/ 1710540 h 1736725"/>
              <a:gd name="connsiteX12" fmla="*/ 709428 w 2197519"/>
              <a:gd name="connsiteY12" fmla="*/ 1191539 h 1736725"/>
              <a:gd name="connsiteX13" fmla="*/ 148541 w 2197519"/>
              <a:gd name="connsiteY13" fmla="*/ 1208344 h 1736725"/>
              <a:gd name="connsiteX14" fmla="*/ 242175 w 2197519"/>
              <a:gd name="connsiteY14" fmla="*/ 1055065 h 1736725"/>
              <a:gd name="connsiteX15" fmla="*/ 1830892 w 2197519"/>
              <a:gd name="connsiteY15" fmla="*/ 158924 h 1736725"/>
              <a:gd name="connsiteX16" fmla="*/ 1917566 w 2197519"/>
              <a:gd name="connsiteY16" fmla="*/ 155874 h 1736725"/>
              <a:gd name="connsiteX17" fmla="*/ 1916172 w 2197519"/>
              <a:gd name="connsiteY17" fmla="*/ 153538 h 1736725"/>
              <a:gd name="connsiteX18" fmla="*/ 1917566 w 2197519"/>
              <a:gd name="connsiteY18" fmla="*/ 155874 h 1736725"/>
              <a:gd name="connsiteX19" fmla="*/ 1916721 w 2197519"/>
              <a:gd name="connsiteY19" fmla="*/ 154459 h 1736725"/>
              <a:gd name="connsiteX20" fmla="*/ 1916172 w 2197519"/>
              <a:gd name="connsiteY20" fmla="*/ 153538 h 1736725"/>
              <a:gd name="connsiteX21" fmla="*/ 0 w 2197519"/>
              <a:gd name="connsiteY21" fmla="*/ 0 h 1736725"/>
              <a:gd name="connsiteX22" fmla="*/ 562 w 2197519"/>
              <a:gd name="connsiteY22" fmla="*/ 0 h 1736725"/>
              <a:gd name="connsiteX23" fmla="*/ 562 w 2197519"/>
              <a:gd name="connsiteY23" fmla="*/ 1735969 h 1736725"/>
              <a:gd name="connsiteX24" fmla="*/ 0 w 2197519"/>
              <a:gd name="connsiteY24" fmla="*/ 1736725 h 1736725"/>
              <a:gd name="connsiteX25" fmla="*/ 0 w 2197519"/>
              <a:gd name="connsiteY25" fmla="*/ 0 h 1736725"/>
              <a:gd name="connsiteX0" fmla="*/ 1909392 w 2197519"/>
              <a:gd name="connsiteY0" fmla="*/ 1191539 h 1735969"/>
              <a:gd name="connsiteX1" fmla="*/ 1902613 w 2197519"/>
              <a:gd name="connsiteY1" fmla="*/ 1194932 h 1735969"/>
              <a:gd name="connsiteX2" fmla="*/ 1903980 w 2197519"/>
              <a:gd name="connsiteY2" fmla="*/ 1192268 h 1735969"/>
              <a:gd name="connsiteX3" fmla="*/ 1909392 w 2197519"/>
              <a:gd name="connsiteY3" fmla="*/ 1191539 h 1735969"/>
              <a:gd name="connsiteX4" fmla="*/ 1917566 w 2197519"/>
              <a:gd name="connsiteY4" fmla="*/ 155874 h 1735969"/>
              <a:gd name="connsiteX5" fmla="*/ 1920568 w 2197519"/>
              <a:gd name="connsiteY5" fmla="*/ 160905 h 1735969"/>
              <a:gd name="connsiteX6" fmla="*/ 2197519 w 2197519"/>
              <a:gd name="connsiteY6" fmla="*/ 625049 h 1735969"/>
              <a:gd name="connsiteX7" fmla="*/ 1967018 w 2197519"/>
              <a:gd name="connsiteY7" fmla="*/ 1069422 h 1735969"/>
              <a:gd name="connsiteX8" fmla="*/ 1923871 w 2197519"/>
              <a:gd name="connsiteY8" fmla="*/ 1153504 h 1735969"/>
              <a:gd name="connsiteX9" fmla="*/ 1903980 w 2197519"/>
              <a:gd name="connsiteY9" fmla="*/ 1192268 h 1735969"/>
              <a:gd name="connsiteX10" fmla="*/ 1774657 w 2197519"/>
              <a:gd name="connsiteY10" fmla="*/ 1209666 h 1735969"/>
              <a:gd name="connsiteX11" fmla="*/ 1048401 w 2197519"/>
              <a:gd name="connsiteY11" fmla="*/ 1710540 h 1735969"/>
              <a:gd name="connsiteX12" fmla="*/ 709428 w 2197519"/>
              <a:gd name="connsiteY12" fmla="*/ 1191539 h 1735969"/>
              <a:gd name="connsiteX13" fmla="*/ 148541 w 2197519"/>
              <a:gd name="connsiteY13" fmla="*/ 1208344 h 1735969"/>
              <a:gd name="connsiteX14" fmla="*/ 242175 w 2197519"/>
              <a:gd name="connsiteY14" fmla="*/ 1055065 h 1735969"/>
              <a:gd name="connsiteX15" fmla="*/ 1830892 w 2197519"/>
              <a:gd name="connsiteY15" fmla="*/ 158924 h 1735969"/>
              <a:gd name="connsiteX16" fmla="*/ 1917566 w 2197519"/>
              <a:gd name="connsiteY16" fmla="*/ 155874 h 1735969"/>
              <a:gd name="connsiteX17" fmla="*/ 1916172 w 2197519"/>
              <a:gd name="connsiteY17" fmla="*/ 153538 h 1735969"/>
              <a:gd name="connsiteX18" fmla="*/ 1917566 w 2197519"/>
              <a:gd name="connsiteY18" fmla="*/ 155874 h 1735969"/>
              <a:gd name="connsiteX19" fmla="*/ 1916721 w 2197519"/>
              <a:gd name="connsiteY19" fmla="*/ 154459 h 1735969"/>
              <a:gd name="connsiteX20" fmla="*/ 1916172 w 2197519"/>
              <a:gd name="connsiteY20" fmla="*/ 153538 h 1735969"/>
              <a:gd name="connsiteX21" fmla="*/ 0 w 2197519"/>
              <a:gd name="connsiteY21" fmla="*/ 0 h 1735969"/>
              <a:gd name="connsiteX22" fmla="*/ 562 w 2197519"/>
              <a:gd name="connsiteY22" fmla="*/ 0 h 1735969"/>
              <a:gd name="connsiteX23" fmla="*/ 562 w 2197519"/>
              <a:gd name="connsiteY23" fmla="*/ 1735969 h 1735969"/>
              <a:gd name="connsiteX24" fmla="*/ 0 w 2197519"/>
              <a:gd name="connsiteY24" fmla="*/ 0 h 1735969"/>
              <a:gd name="connsiteX0" fmla="*/ 1909392 w 2197519"/>
              <a:gd name="connsiteY0" fmla="*/ 1191539 h 1710540"/>
              <a:gd name="connsiteX1" fmla="*/ 1902613 w 2197519"/>
              <a:gd name="connsiteY1" fmla="*/ 1194932 h 1710540"/>
              <a:gd name="connsiteX2" fmla="*/ 1903980 w 2197519"/>
              <a:gd name="connsiteY2" fmla="*/ 1192268 h 1710540"/>
              <a:gd name="connsiteX3" fmla="*/ 1909392 w 2197519"/>
              <a:gd name="connsiteY3" fmla="*/ 1191539 h 1710540"/>
              <a:gd name="connsiteX4" fmla="*/ 1917566 w 2197519"/>
              <a:gd name="connsiteY4" fmla="*/ 155874 h 1710540"/>
              <a:gd name="connsiteX5" fmla="*/ 1920568 w 2197519"/>
              <a:gd name="connsiteY5" fmla="*/ 160905 h 1710540"/>
              <a:gd name="connsiteX6" fmla="*/ 2197519 w 2197519"/>
              <a:gd name="connsiteY6" fmla="*/ 625049 h 1710540"/>
              <a:gd name="connsiteX7" fmla="*/ 1967018 w 2197519"/>
              <a:gd name="connsiteY7" fmla="*/ 1069422 h 1710540"/>
              <a:gd name="connsiteX8" fmla="*/ 1923871 w 2197519"/>
              <a:gd name="connsiteY8" fmla="*/ 1153504 h 1710540"/>
              <a:gd name="connsiteX9" fmla="*/ 1903980 w 2197519"/>
              <a:gd name="connsiteY9" fmla="*/ 1192268 h 1710540"/>
              <a:gd name="connsiteX10" fmla="*/ 1774657 w 2197519"/>
              <a:gd name="connsiteY10" fmla="*/ 1209666 h 1710540"/>
              <a:gd name="connsiteX11" fmla="*/ 1048401 w 2197519"/>
              <a:gd name="connsiteY11" fmla="*/ 1710540 h 1710540"/>
              <a:gd name="connsiteX12" fmla="*/ 709428 w 2197519"/>
              <a:gd name="connsiteY12" fmla="*/ 1191539 h 1710540"/>
              <a:gd name="connsiteX13" fmla="*/ 148541 w 2197519"/>
              <a:gd name="connsiteY13" fmla="*/ 1208344 h 1710540"/>
              <a:gd name="connsiteX14" fmla="*/ 242175 w 2197519"/>
              <a:gd name="connsiteY14" fmla="*/ 1055065 h 1710540"/>
              <a:gd name="connsiteX15" fmla="*/ 1830892 w 2197519"/>
              <a:gd name="connsiteY15" fmla="*/ 158924 h 1710540"/>
              <a:gd name="connsiteX16" fmla="*/ 1917566 w 2197519"/>
              <a:gd name="connsiteY16" fmla="*/ 155874 h 1710540"/>
              <a:gd name="connsiteX17" fmla="*/ 1916172 w 2197519"/>
              <a:gd name="connsiteY17" fmla="*/ 153538 h 1710540"/>
              <a:gd name="connsiteX18" fmla="*/ 1917566 w 2197519"/>
              <a:gd name="connsiteY18" fmla="*/ 155874 h 1710540"/>
              <a:gd name="connsiteX19" fmla="*/ 1916721 w 2197519"/>
              <a:gd name="connsiteY19" fmla="*/ 154459 h 1710540"/>
              <a:gd name="connsiteX20" fmla="*/ 1916172 w 2197519"/>
              <a:gd name="connsiteY20" fmla="*/ 153538 h 1710540"/>
              <a:gd name="connsiteX21" fmla="*/ 0 w 2197519"/>
              <a:gd name="connsiteY21" fmla="*/ 0 h 1710540"/>
              <a:gd name="connsiteX22" fmla="*/ 562 w 2197519"/>
              <a:gd name="connsiteY22" fmla="*/ 0 h 1710540"/>
              <a:gd name="connsiteX23" fmla="*/ 0 w 2197519"/>
              <a:gd name="connsiteY23" fmla="*/ 0 h 1710540"/>
              <a:gd name="connsiteX0" fmla="*/ 1760851 w 2048978"/>
              <a:gd name="connsiteY0" fmla="*/ 1038001 h 1557002"/>
              <a:gd name="connsiteX1" fmla="*/ 1754072 w 2048978"/>
              <a:gd name="connsiteY1" fmla="*/ 1041394 h 1557002"/>
              <a:gd name="connsiteX2" fmla="*/ 1755439 w 2048978"/>
              <a:gd name="connsiteY2" fmla="*/ 1038730 h 1557002"/>
              <a:gd name="connsiteX3" fmla="*/ 1760851 w 2048978"/>
              <a:gd name="connsiteY3" fmla="*/ 1038001 h 1557002"/>
              <a:gd name="connsiteX4" fmla="*/ 1769025 w 2048978"/>
              <a:gd name="connsiteY4" fmla="*/ 2336 h 1557002"/>
              <a:gd name="connsiteX5" fmla="*/ 1772027 w 2048978"/>
              <a:gd name="connsiteY5" fmla="*/ 7367 h 1557002"/>
              <a:gd name="connsiteX6" fmla="*/ 2048978 w 2048978"/>
              <a:gd name="connsiteY6" fmla="*/ 471511 h 1557002"/>
              <a:gd name="connsiteX7" fmla="*/ 1818477 w 2048978"/>
              <a:gd name="connsiteY7" fmla="*/ 915884 h 1557002"/>
              <a:gd name="connsiteX8" fmla="*/ 1775330 w 2048978"/>
              <a:gd name="connsiteY8" fmla="*/ 999966 h 1557002"/>
              <a:gd name="connsiteX9" fmla="*/ 1755439 w 2048978"/>
              <a:gd name="connsiteY9" fmla="*/ 1038730 h 1557002"/>
              <a:gd name="connsiteX10" fmla="*/ 1626116 w 2048978"/>
              <a:gd name="connsiteY10" fmla="*/ 1056128 h 1557002"/>
              <a:gd name="connsiteX11" fmla="*/ 899860 w 2048978"/>
              <a:gd name="connsiteY11" fmla="*/ 1557002 h 1557002"/>
              <a:gd name="connsiteX12" fmla="*/ 560887 w 2048978"/>
              <a:gd name="connsiteY12" fmla="*/ 1038001 h 1557002"/>
              <a:gd name="connsiteX13" fmla="*/ 0 w 2048978"/>
              <a:gd name="connsiteY13" fmla="*/ 1054806 h 1557002"/>
              <a:gd name="connsiteX14" fmla="*/ 93634 w 2048978"/>
              <a:gd name="connsiteY14" fmla="*/ 901527 h 1557002"/>
              <a:gd name="connsiteX15" fmla="*/ 1682351 w 2048978"/>
              <a:gd name="connsiteY15" fmla="*/ 5386 h 1557002"/>
              <a:gd name="connsiteX16" fmla="*/ 1769025 w 2048978"/>
              <a:gd name="connsiteY16" fmla="*/ 2336 h 1557002"/>
              <a:gd name="connsiteX17" fmla="*/ 1767631 w 2048978"/>
              <a:gd name="connsiteY17" fmla="*/ 0 h 1557002"/>
              <a:gd name="connsiteX18" fmla="*/ 1769025 w 2048978"/>
              <a:gd name="connsiteY18" fmla="*/ 2336 h 1557002"/>
              <a:gd name="connsiteX19" fmla="*/ 1768180 w 2048978"/>
              <a:gd name="connsiteY19" fmla="*/ 921 h 1557002"/>
              <a:gd name="connsiteX20" fmla="*/ 1767631 w 2048978"/>
              <a:gd name="connsiteY20" fmla="*/ 0 h 1557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48978" h="1557002">
                <a:moveTo>
                  <a:pt x="1760851" y="1038001"/>
                </a:moveTo>
                <a:lnTo>
                  <a:pt x="1754072" y="1041394"/>
                </a:lnTo>
                <a:lnTo>
                  <a:pt x="1755439" y="1038730"/>
                </a:lnTo>
                <a:lnTo>
                  <a:pt x="1760851" y="1038001"/>
                </a:lnTo>
                <a:close/>
                <a:moveTo>
                  <a:pt x="1769025" y="2336"/>
                </a:moveTo>
                <a:lnTo>
                  <a:pt x="1772027" y="7367"/>
                </a:lnTo>
                <a:lnTo>
                  <a:pt x="2048978" y="471511"/>
                </a:lnTo>
                <a:lnTo>
                  <a:pt x="1818477" y="915884"/>
                </a:lnTo>
                <a:lnTo>
                  <a:pt x="1775330" y="999966"/>
                </a:lnTo>
                <a:lnTo>
                  <a:pt x="1755439" y="1038730"/>
                </a:lnTo>
                <a:lnTo>
                  <a:pt x="1626116" y="1056128"/>
                </a:lnTo>
                <a:cubicBezTo>
                  <a:pt x="1318068" y="1116604"/>
                  <a:pt x="1057059" y="1301742"/>
                  <a:pt x="899860" y="1557002"/>
                </a:cubicBezTo>
                <a:lnTo>
                  <a:pt x="560887" y="1038001"/>
                </a:lnTo>
                <a:lnTo>
                  <a:pt x="0" y="1054806"/>
                </a:lnTo>
                <a:lnTo>
                  <a:pt x="93634" y="901527"/>
                </a:lnTo>
                <a:cubicBezTo>
                  <a:pt x="452018" y="394786"/>
                  <a:pt x="1025227" y="51798"/>
                  <a:pt x="1682351" y="5386"/>
                </a:cubicBezTo>
                <a:lnTo>
                  <a:pt x="1769025" y="2336"/>
                </a:lnTo>
                <a:close/>
                <a:moveTo>
                  <a:pt x="1767631" y="0"/>
                </a:moveTo>
                <a:lnTo>
                  <a:pt x="1769025" y="2336"/>
                </a:lnTo>
                <a:lnTo>
                  <a:pt x="1768180" y="921"/>
                </a:lnTo>
                <a:lnTo>
                  <a:pt x="1767631" y="0"/>
                </a:lnTo>
                <a:close/>
              </a:path>
            </a:pathLst>
          </a:custGeom>
          <a:solidFill>
            <a:schemeClr val="accent1"/>
          </a:solidFill>
        </p:spPr>
        <p:txBody>
          <a:bodyPr wrap="square" tIns="548640">
            <a:noAutofit/>
          </a:bodyPr>
          <a:lstStyle>
            <a:lvl1pPr marL="0" indent="0" algn="ctr">
              <a:buNone/>
              <a:defRPr sz="1200">
                <a:solidFill>
                  <a:schemeClr val="accent1"/>
                </a:solidFill>
              </a:defRPr>
            </a:lvl1pPr>
          </a:lstStyle>
          <a:p>
            <a:r>
              <a:rPr lang="en-US" dirty="0"/>
              <a:t>Add Picture</a:t>
            </a:r>
          </a:p>
        </p:txBody>
      </p:sp>
      <p:sp>
        <p:nvSpPr>
          <p:cNvPr id="11" name="Picture Placeholder 10">
            <a:extLst>
              <a:ext uri="{FF2B5EF4-FFF2-40B4-BE49-F238E27FC236}">
                <a16:creationId xmlns:a16="http://schemas.microsoft.com/office/drawing/2014/main" id="{2BCC4FD1-03F3-8494-A9A5-F5B7B6E8A9B4}"/>
              </a:ext>
            </a:extLst>
          </p:cNvPr>
          <p:cNvSpPr>
            <a:spLocks noGrp="1"/>
          </p:cNvSpPr>
          <p:nvPr>
            <p:ph type="pic" sz="quarter" idx="12" hasCustomPrompt="1"/>
          </p:nvPr>
        </p:nvSpPr>
        <p:spPr>
          <a:xfrm>
            <a:off x="6963236" y="2794214"/>
            <a:ext cx="1254451" cy="2000840"/>
          </a:xfrm>
          <a:custGeom>
            <a:avLst/>
            <a:gdLst>
              <a:gd name="connsiteX0" fmla="*/ 983219 w 1254451"/>
              <a:gd name="connsiteY0" fmla="*/ 0 h 2000840"/>
              <a:gd name="connsiteX1" fmla="*/ 1254451 w 1254451"/>
              <a:gd name="connsiteY1" fmla="*/ 1037724 h 2000840"/>
              <a:gd name="connsiteX2" fmla="*/ 1027294 w 1254451"/>
              <a:gd name="connsiteY2" fmla="*/ 2000840 h 2000840"/>
              <a:gd name="connsiteX3" fmla="*/ 498390 w 1254451"/>
              <a:gd name="connsiteY3" fmla="*/ 1977101 h 2000840"/>
              <a:gd name="connsiteX4" fmla="*/ 166130 w 1254451"/>
              <a:gd name="connsiteY4" fmla="*/ 1376849 h 2000840"/>
              <a:gd name="connsiteX5" fmla="*/ 216986 w 1254451"/>
              <a:gd name="connsiteY5" fmla="*/ 1037724 h 2000840"/>
              <a:gd name="connsiteX6" fmla="*/ 0 w 1254451"/>
              <a:gd name="connsiteY6" fmla="*/ 379821 h 2000840"/>
              <a:gd name="connsiteX7" fmla="*/ 47466 w 1254451"/>
              <a:gd name="connsiteY7" fmla="*/ 383212 h 2000840"/>
              <a:gd name="connsiteX8" fmla="*/ 681472 w 1254451"/>
              <a:gd name="connsiteY8" fmla="*/ 427298 h 2000840"/>
              <a:gd name="connsiteX9" fmla="*/ 983219 w 1254451"/>
              <a:gd name="connsiteY9" fmla="*/ 0 h 2000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4451" h="2000840">
                <a:moveTo>
                  <a:pt x="983219" y="0"/>
                </a:moveTo>
                <a:cubicBezTo>
                  <a:pt x="1156129" y="305213"/>
                  <a:pt x="1254451" y="661295"/>
                  <a:pt x="1254451" y="1037724"/>
                </a:cubicBezTo>
                <a:cubicBezTo>
                  <a:pt x="1254451" y="1387023"/>
                  <a:pt x="1173081" y="1712584"/>
                  <a:pt x="1027294" y="2000840"/>
                </a:cubicBezTo>
                <a:cubicBezTo>
                  <a:pt x="1027294" y="2000840"/>
                  <a:pt x="1027294" y="2000840"/>
                  <a:pt x="498390" y="1977101"/>
                </a:cubicBezTo>
                <a:cubicBezTo>
                  <a:pt x="498390" y="1977101"/>
                  <a:pt x="498390" y="1977101"/>
                  <a:pt x="166130" y="1376849"/>
                </a:cubicBezTo>
                <a:cubicBezTo>
                  <a:pt x="200034" y="1271721"/>
                  <a:pt x="216986" y="1156418"/>
                  <a:pt x="216986" y="1037724"/>
                </a:cubicBezTo>
                <a:cubicBezTo>
                  <a:pt x="216986" y="793554"/>
                  <a:pt x="135617" y="562948"/>
                  <a:pt x="0" y="379821"/>
                </a:cubicBezTo>
                <a:cubicBezTo>
                  <a:pt x="0" y="379821"/>
                  <a:pt x="0" y="379821"/>
                  <a:pt x="47466" y="383212"/>
                </a:cubicBezTo>
                <a:lnTo>
                  <a:pt x="681472" y="427298"/>
                </a:lnTo>
                <a:cubicBezTo>
                  <a:pt x="681472" y="427298"/>
                  <a:pt x="681472" y="427298"/>
                  <a:pt x="983219" y="0"/>
                </a:cubicBezTo>
                <a:close/>
              </a:path>
            </a:pathLst>
          </a:custGeom>
          <a:solidFill>
            <a:schemeClr val="accent3"/>
          </a:solidFill>
        </p:spPr>
        <p:txBody>
          <a:bodyPr wrap="square" tIns="640080">
            <a:noAutofit/>
          </a:bodyPr>
          <a:lstStyle>
            <a:lvl1pPr marL="0" indent="0" algn="ctr">
              <a:buNone/>
              <a:defRPr sz="1200">
                <a:solidFill>
                  <a:schemeClr val="accent3"/>
                </a:solidFill>
              </a:defRPr>
            </a:lvl1pPr>
          </a:lstStyle>
          <a:p>
            <a:r>
              <a:rPr lang="en-US" dirty="0"/>
              <a:t>Add Picture</a:t>
            </a:r>
          </a:p>
        </p:txBody>
      </p:sp>
      <p:sp>
        <p:nvSpPr>
          <p:cNvPr id="24" name="Picture Placeholder 23">
            <a:extLst>
              <a:ext uri="{FF2B5EF4-FFF2-40B4-BE49-F238E27FC236}">
                <a16:creationId xmlns:a16="http://schemas.microsoft.com/office/drawing/2014/main" id="{8EBDFB79-616C-B906-D041-2E1F9F7B7940}"/>
              </a:ext>
            </a:extLst>
          </p:cNvPr>
          <p:cNvSpPr>
            <a:spLocks noGrp="1"/>
          </p:cNvSpPr>
          <p:nvPr>
            <p:ph type="pic" sz="quarter" idx="15" hasCustomPrompt="1"/>
          </p:nvPr>
        </p:nvSpPr>
        <p:spPr>
          <a:xfrm>
            <a:off x="3950556" y="2828466"/>
            <a:ext cx="1165969" cy="2122475"/>
          </a:xfrm>
          <a:custGeom>
            <a:avLst/>
            <a:gdLst>
              <a:gd name="connsiteX0" fmla="*/ 316108 w 1165969"/>
              <a:gd name="connsiteY0" fmla="*/ 2120706 h 2170573"/>
              <a:gd name="connsiteX1" fmla="*/ 347569 w 1165969"/>
              <a:gd name="connsiteY1" fmla="*/ 2170573 h 2170573"/>
              <a:gd name="connsiteX2" fmla="*/ 346658 w 1165969"/>
              <a:gd name="connsiteY2" fmla="*/ 2170573 h 2170573"/>
              <a:gd name="connsiteX3" fmla="*/ 315219 w 1165969"/>
              <a:gd name="connsiteY3" fmla="*/ 2122475 h 2170573"/>
              <a:gd name="connsiteX4" fmla="*/ 1149022 w 1165969"/>
              <a:gd name="connsiteY4" fmla="*/ 515362 h 2170573"/>
              <a:gd name="connsiteX5" fmla="*/ 1149022 w 1165969"/>
              <a:gd name="connsiteY5" fmla="*/ 518752 h 2170573"/>
              <a:gd name="connsiteX6" fmla="*/ 1148167 w 1165969"/>
              <a:gd name="connsiteY6" fmla="*/ 517430 h 2170573"/>
              <a:gd name="connsiteX7" fmla="*/ 813467 w 1165969"/>
              <a:gd name="connsiteY7" fmla="*/ 0 h 2170573"/>
              <a:gd name="connsiteX8" fmla="*/ 1089956 w 1165969"/>
              <a:gd name="connsiteY8" fmla="*/ 427439 h 2170573"/>
              <a:gd name="connsiteX9" fmla="*/ 1148167 w 1165969"/>
              <a:gd name="connsiteY9" fmla="*/ 517430 h 2170573"/>
              <a:gd name="connsiteX10" fmla="*/ 1101517 w 1165969"/>
              <a:gd name="connsiteY10" fmla="*/ 630269 h 2170573"/>
              <a:gd name="connsiteX11" fmla="*/ 1037170 w 1165969"/>
              <a:gd name="connsiteY11" fmla="*/ 1003599 h 2170573"/>
              <a:gd name="connsiteX12" fmla="*/ 1165969 w 1165969"/>
              <a:gd name="connsiteY12" fmla="*/ 1522351 h 2170573"/>
              <a:gd name="connsiteX13" fmla="*/ 593153 w 1165969"/>
              <a:gd name="connsiteY13" fmla="*/ 1569818 h 2170573"/>
              <a:gd name="connsiteX14" fmla="*/ 316108 w 1165969"/>
              <a:gd name="connsiteY14" fmla="*/ 2120706 h 2170573"/>
              <a:gd name="connsiteX15" fmla="*/ 289672 w 1165969"/>
              <a:gd name="connsiteY15" fmla="*/ 2078802 h 2170573"/>
              <a:gd name="connsiteX16" fmla="*/ 0 w 1165969"/>
              <a:gd name="connsiteY16" fmla="*/ 1003599 h 2170573"/>
              <a:gd name="connsiteX17" fmla="*/ 244040 w 1165969"/>
              <a:gd name="connsiteY17" fmla="*/ 16953 h 2170573"/>
              <a:gd name="connsiteX18" fmla="*/ 813467 w 1165969"/>
              <a:gd name="connsiteY18" fmla="*/ 0 h 2170573"/>
              <a:gd name="connsiteX0" fmla="*/ 316108 w 1165969"/>
              <a:gd name="connsiteY0" fmla="*/ 2120706 h 2170573"/>
              <a:gd name="connsiteX1" fmla="*/ 347569 w 1165969"/>
              <a:gd name="connsiteY1" fmla="*/ 2170573 h 2170573"/>
              <a:gd name="connsiteX2" fmla="*/ 315219 w 1165969"/>
              <a:gd name="connsiteY2" fmla="*/ 2122475 h 2170573"/>
              <a:gd name="connsiteX3" fmla="*/ 316108 w 1165969"/>
              <a:gd name="connsiteY3" fmla="*/ 2120706 h 2170573"/>
              <a:gd name="connsiteX4" fmla="*/ 1149022 w 1165969"/>
              <a:gd name="connsiteY4" fmla="*/ 515362 h 2170573"/>
              <a:gd name="connsiteX5" fmla="*/ 1149022 w 1165969"/>
              <a:gd name="connsiteY5" fmla="*/ 518752 h 2170573"/>
              <a:gd name="connsiteX6" fmla="*/ 1148167 w 1165969"/>
              <a:gd name="connsiteY6" fmla="*/ 517430 h 2170573"/>
              <a:gd name="connsiteX7" fmla="*/ 1149022 w 1165969"/>
              <a:gd name="connsiteY7" fmla="*/ 515362 h 2170573"/>
              <a:gd name="connsiteX8" fmla="*/ 813467 w 1165969"/>
              <a:gd name="connsiteY8" fmla="*/ 0 h 2170573"/>
              <a:gd name="connsiteX9" fmla="*/ 1089956 w 1165969"/>
              <a:gd name="connsiteY9" fmla="*/ 427439 h 2170573"/>
              <a:gd name="connsiteX10" fmla="*/ 1148167 w 1165969"/>
              <a:gd name="connsiteY10" fmla="*/ 517430 h 2170573"/>
              <a:gd name="connsiteX11" fmla="*/ 1101517 w 1165969"/>
              <a:gd name="connsiteY11" fmla="*/ 630269 h 2170573"/>
              <a:gd name="connsiteX12" fmla="*/ 1037170 w 1165969"/>
              <a:gd name="connsiteY12" fmla="*/ 1003599 h 2170573"/>
              <a:gd name="connsiteX13" fmla="*/ 1165969 w 1165969"/>
              <a:gd name="connsiteY13" fmla="*/ 1522351 h 2170573"/>
              <a:gd name="connsiteX14" fmla="*/ 593153 w 1165969"/>
              <a:gd name="connsiteY14" fmla="*/ 1569818 h 2170573"/>
              <a:gd name="connsiteX15" fmla="*/ 316108 w 1165969"/>
              <a:gd name="connsiteY15" fmla="*/ 2120706 h 2170573"/>
              <a:gd name="connsiteX16" fmla="*/ 289672 w 1165969"/>
              <a:gd name="connsiteY16" fmla="*/ 2078802 h 2170573"/>
              <a:gd name="connsiteX17" fmla="*/ 0 w 1165969"/>
              <a:gd name="connsiteY17" fmla="*/ 1003599 h 2170573"/>
              <a:gd name="connsiteX18" fmla="*/ 244040 w 1165969"/>
              <a:gd name="connsiteY18" fmla="*/ 16953 h 2170573"/>
              <a:gd name="connsiteX19" fmla="*/ 813467 w 1165969"/>
              <a:gd name="connsiteY19" fmla="*/ 0 h 2170573"/>
              <a:gd name="connsiteX0" fmla="*/ 316108 w 1165969"/>
              <a:gd name="connsiteY0" fmla="*/ 2120706 h 2122475"/>
              <a:gd name="connsiteX1" fmla="*/ 315219 w 1165969"/>
              <a:gd name="connsiteY1" fmla="*/ 2122475 h 2122475"/>
              <a:gd name="connsiteX2" fmla="*/ 316108 w 1165969"/>
              <a:gd name="connsiteY2" fmla="*/ 2120706 h 2122475"/>
              <a:gd name="connsiteX3" fmla="*/ 1149022 w 1165969"/>
              <a:gd name="connsiteY3" fmla="*/ 515362 h 2122475"/>
              <a:gd name="connsiteX4" fmla="*/ 1149022 w 1165969"/>
              <a:gd name="connsiteY4" fmla="*/ 518752 h 2122475"/>
              <a:gd name="connsiteX5" fmla="*/ 1148167 w 1165969"/>
              <a:gd name="connsiteY5" fmla="*/ 517430 h 2122475"/>
              <a:gd name="connsiteX6" fmla="*/ 1149022 w 1165969"/>
              <a:gd name="connsiteY6" fmla="*/ 515362 h 2122475"/>
              <a:gd name="connsiteX7" fmla="*/ 813467 w 1165969"/>
              <a:gd name="connsiteY7" fmla="*/ 0 h 2122475"/>
              <a:gd name="connsiteX8" fmla="*/ 1089956 w 1165969"/>
              <a:gd name="connsiteY8" fmla="*/ 427439 h 2122475"/>
              <a:gd name="connsiteX9" fmla="*/ 1148167 w 1165969"/>
              <a:gd name="connsiteY9" fmla="*/ 517430 h 2122475"/>
              <a:gd name="connsiteX10" fmla="*/ 1101517 w 1165969"/>
              <a:gd name="connsiteY10" fmla="*/ 630269 h 2122475"/>
              <a:gd name="connsiteX11" fmla="*/ 1037170 w 1165969"/>
              <a:gd name="connsiteY11" fmla="*/ 1003599 h 2122475"/>
              <a:gd name="connsiteX12" fmla="*/ 1165969 w 1165969"/>
              <a:gd name="connsiteY12" fmla="*/ 1522351 h 2122475"/>
              <a:gd name="connsiteX13" fmla="*/ 593153 w 1165969"/>
              <a:gd name="connsiteY13" fmla="*/ 1569818 h 2122475"/>
              <a:gd name="connsiteX14" fmla="*/ 316108 w 1165969"/>
              <a:gd name="connsiteY14" fmla="*/ 2120706 h 2122475"/>
              <a:gd name="connsiteX15" fmla="*/ 289672 w 1165969"/>
              <a:gd name="connsiteY15" fmla="*/ 2078802 h 2122475"/>
              <a:gd name="connsiteX16" fmla="*/ 0 w 1165969"/>
              <a:gd name="connsiteY16" fmla="*/ 1003599 h 2122475"/>
              <a:gd name="connsiteX17" fmla="*/ 244040 w 1165969"/>
              <a:gd name="connsiteY17" fmla="*/ 16953 h 2122475"/>
              <a:gd name="connsiteX18" fmla="*/ 813467 w 1165969"/>
              <a:gd name="connsiteY18" fmla="*/ 0 h 212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65969" h="2122475">
                <a:moveTo>
                  <a:pt x="316108" y="2120706"/>
                </a:moveTo>
                <a:lnTo>
                  <a:pt x="315219" y="2122475"/>
                </a:lnTo>
                <a:lnTo>
                  <a:pt x="316108" y="2120706"/>
                </a:lnTo>
                <a:close/>
                <a:moveTo>
                  <a:pt x="1149022" y="515362"/>
                </a:moveTo>
                <a:lnTo>
                  <a:pt x="1149022" y="518752"/>
                </a:lnTo>
                <a:lnTo>
                  <a:pt x="1148167" y="517430"/>
                </a:lnTo>
                <a:lnTo>
                  <a:pt x="1149022" y="515362"/>
                </a:lnTo>
                <a:close/>
                <a:moveTo>
                  <a:pt x="813467" y="0"/>
                </a:moveTo>
                <a:lnTo>
                  <a:pt x="1089956" y="427439"/>
                </a:lnTo>
                <a:lnTo>
                  <a:pt x="1148167" y="517430"/>
                </a:lnTo>
                <a:lnTo>
                  <a:pt x="1101517" y="630269"/>
                </a:lnTo>
                <a:cubicBezTo>
                  <a:pt x="1060049" y="748037"/>
                  <a:pt x="1037170" y="873911"/>
                  <a:pt x="1037170" y="1003599"/>
                </a:cubicBezTo>
                <a:cubicBezTo>
                  <a:pt x="1037170" y="1190078"/>
                  <a:pt x="1081233" y="1366386"/>
                  <a:pt x="1165969" y="1522351"/>
                </a:cubicBezTo>
                <a:lnTo>
                  <a:pt x="593153" y="1569818"/>
                </a:lnTo>
                <a:lnTo>
                  <a:pt x="316108" y="2120706"/>
                </a:lnTo>
                <a:lnTo>
                  <a:pt x="289672" y="2078802"/>
                </a:lnTo>
                <a:cubicBezTo>
                  <a:pt x="106397" y="1763449"/>
                  <a:pt x="0" y="1395205"/>
                  <a:pt x="0" y="1003599"/>
                </a:cubicBezTo>
                <a:cubicBezTo>
                  <a:pt x="0" y="647592"/>
                  <a:pt x="88126" y="311929"/>
                  <a:pt x="244040" y="16953"/>
                </a:cubicBezTo>
                <a:lnTo>
                  <a:pt x="813467" y="0"/>
                </a:lnTo>
                <a:close/>
              </a:path>
            </a:pathLst>
          </a:custGeom>
          <a:solidFill>
            <a:schemeClr val="accent6"/>
          </a:solidFill>
        </p:spPr>
        <p:txBody>
          <a:bodyPr wrap="square" tIns="731520">
            <a:noAutofit/>
          </a:bodyPr>
          <a:lstStyle>
            <a:lvl1pPr marL="0" indent="0" algn="ctr">
              <a:buNone/>
              <a:defRPr sz="1200">
                <a:solidFill>
                  <a:schemeClr val="accent6"/>
                </a:solidFill>
              </a:defRPr>
            </a:lvl1pPr>
          </a:lstStyle>
          <a:p>
            <a:r>
              <a:rPr lang="en-US" dirty="0"/>
              <a:t>Add Picture</a:t>
            </a:r>
          </a:p>
        </p:txBody>
      </p:sp>
      <p:sp>
        <p:nvSpPr>
          <p:cNvPr id="27" name="Picture Placeholder 26">
            <a:extLst>
              <a:ext uri="{FF2B5EF4-FFF2-40B4-BE49-F238E27FC236}">
                <a16:creationId xmlns:a16="http://schemas.microsoft.com/office/drawing/2014/main" id="{DEAD2259-6479-FB0D-8629-B40B63A89B1C}"/>
              </a:ext>
            </a:extLst>
          </p:cNvPr>
          <p:cNvSpPr>
            <a:spLocks noGrp="1"/>
          </p:cNvSpPr>
          <p:nvPr>
            <p:ph type="pic" sz="quarter" idx="16" hasCustomPrompt="1"/>
          </p:nvPr>
        </p:nvSpPr>
        <p:spPr>
          <a:xfrm>
            <a:off x="4323038" y="4435418"/>
            <a:ext cx="1806751" cy="1532741"/>
          </a:xfrm>
          <a:custGeom>
            <a:avLst/>
            <a:gdLst>
              <a:gd name="connsiteX0" fmla="*/ 844055 w 1806751"/>
              <a:gd name="connsiteY0" fmla="*/ 0 h 1532741"/>
              <a:gd name="connsiteX1" fmla="*/ 1762684 w 1806751"/>
              <a:gd name="connsiteY1" fmla="*/ 495089 h 1532741"/>
              <a:gd name="connsiteX2" fmla="*/ 1806751 w 1806751"/>
              <a:gd name="connsiteY2" fmla="*/ 495089 h 1532741"/>
              <a:gd name="connsiteX3" fmla="*/ 1505061 w 1806751"/>
              <a:gd name="connsiteY3" fmla="*/ 993569 h 1532741"/>
              <a:gd name="connsiteX4" fmla="*/ 1786413 w 1806751"/>
              <a:gd name="connsiteY4" fmla="*/ 1532741 h 1532741"/>
              <a:gd name="connsiteX5" fmla="*/ 1762684 w 1806751"/>
              <a:gd name="connsiteY5" fmla="*/ 1532741 h 1532741"/>
              <a:gd name="connsiteX6" fmla="*/ 0 w 1806751"/>
              <a:gd name="connsiteY6" fmla="*/ 603602 h 1532741"/>
              <a:gd name="connsiteX7" fmla="*/ 277962 w 1806751"/>
              <a:gd name="connsiteY7" fmla="*/ 47475 h 1532741"/>
              <a:gd name="connsiteX8" fmla="*/ 844055 w 1806751"/>
              <a:gd name="connsiteY8" fmla="*/ 0 h 153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6751" h="1532741">
                <a:moveTo>
                  <a:pt x="844055" y="0"/>
                </a:moveTo>
                <a:cubicBezTo>
                  <a:pt x="1037272" y="298410"/>
                  <a:pt x="1376250" y="495089"/>
                  <a:pt x="1762684" y="495089"/>
                </a:cubicBezTo>
                <a:cubicBezTo>
                  <a:pt x="1776243" y="495089"/>
                  <a:pt x="1789802" y="495089"/>
                  <a:pt x="1806751" y="495089"/>
                </a:cubicBezTo>
                <a:lnTo>
                  <a:pt x="1505061" y="993569"/>
                </a:lnTo>
                <a:cubicBezTo>
                  <a:pt x="1505061" y="993569"/>
                  <a:pt x="1505061" y="993569"/>
                  <a:pt x="1786413" y="1532741"/>
                </a:cubicBezTo>
                <a:cubicBezTo>
                  <a:pt x="1776243" y="1532741"/>
                  <a:pt x="1769464" y="1532741"/>
                  <a:pt x="1762684" y="1532741"/>
                </a:cubicBezTo>
                <a:cubicBezTo>
                  <a:pt x="1030492" y="1532741"/>
                  <a:pt x="383045" y="1166511"/>
                  <a:pt x="0" y="603602"/>
                </a:cubicBezTo>
                <a:cubicBezTo>
                  <a:pt x="0" y="603602"/>
                  <a:pt x="0" y="603602"/>
                  <a:pt x="277962" y="47475"/>
                </a:cubicBezTo>
                <a:cubicBezTo>
                  <a:pt x="277962" y="47475"/>
                  <a:pt x="277962" y="47475"/>
                  <a:pt x="844055" y="0"/>
                </a:cubicBezTo>
                <a:close/>
              </a:path>
            </a:pathLst>
          </a:custGeom>
          <a:solidFill>
            <a:schemeClr val="accent5"/>
          </a:solidFill>
        </p:spPr>
        <p:txBody>
          <a:bodyPr wrap="square" tIns="457200">
            <a:noAutofit/>
          </a:bodyPr>
          <a:lstStyle>
            <a:lvl1pPr marL="0" indent="0" algn="ctr">
              <a:buNone/>
              <a:defRPr sz="1200">
                <a:solidFill>
                  <a:schemeClr val="accent5"/>
                </a:solidFill>
              </a:defRPr>
            </a:lvl1pPr>
          </a:lstStyle>
          <a:p>
            <a:r>
              <a:rPr lang="en-US" dirty="0"/>
              <a:t>Add Picture</a:t>
            </a:r>
          </a:p>
        </p:txBody>
      </p:sp>
      <p:sp>
        <p:nvSpPr>
          <p:cNvPr id="28" name="Content Placeholder 5">
            <a:extLst>
              <a:ext uri="{FF2B5EF4-FFF2-40B4-BE49-F238E27FC236}">
                <a16:creationId xmlns:a16="http://schemas.microsoft.com/office/drawing/2014/main" id="{30D8BC77-F411-21F0-C087-2D1989415FFE}"/>
              </a:ext>
            </a:extLst>
          </p:cNvPr>
          <p:cNvSpPr>
            <a:spLocks noGrp="1"/>
          </p:cNvSpPr>
          <p:nvPr>
            <p:ph sz="quarter" idx="17"/>
          </p:nvPr>
        </p:nvSpPr>
        <p:spPr>
          <a:xfrm>
            <a:off x="768151" y="1769532"/>
            <a:ext cx="3182405" cy="4555067"/>
          </a:xfrm>
        </p:spPr>
        <p:txBody>
          <a:bodyPr lIns="0">
            <a:noAutofit/>
          </a:bodyPr>
          <a:lstStyle>
            <a:lvl1pPr marL="0" indent="0">
              <a:spcBef>
                <a:spcPts val="3600"/>
              </a:spcBef>
              <a:buNone/>
              <a:defRPr sz="2000" b="1">
                <a:solidFill>
                  <a:schemeClr val="accent1"/>
                </a:solidFill>
              </a:defRPr>
            </a:lvl1pPr>
            <a:lvl2pPr marL="0" indent="0">
              <a:lnSpc>
                <a:spcPct val="120000"/>
              </a:lnSpc>
              <a:spcBef>
                <a:spcPts val="600"/>
              </a:spcBef>
              <a:buNone/>
              <a:defRPr sz="1600"/>
            </a:lvl2pPr>
          </a:lstStyle>
          <a:p>
            <a:pPr lvl="0"/>
            <a:r>
              <a:rPr lang="en-US"/>
              <a:t>Click to edit Master text styles</a:t>
            </a:r>
          </a:p>
          <a:p>
            <a:pPr lvl="1"/>
            <a:r>
              <a:rPr lang="en-US"/>
              <a:t>Second level</a:t>
            </a:r>
          </a:p>
        </p:txBody>
      </p:sp>
      <p:sp>
        <p:nvSpPr>
          <p:cNvPr id="37" name="Content Placeholder 5">
            <a:extLst>
              <a:ext uri="{FF2B5EF4-FFF2-40B4-BE49-F238E27FC236}">
                <a16:creationId xmlns:a16="http://schemas.microsoft.com/office/drawing/2014/main" id="{CD3D70E1-44FB-0115-A7DE-DB29D217FB5E}"/>
              </a:ext>
            </a:extLst>
          </p:cNvPr>
          <p:cNvSpPr>
            <a:spLocks noGrp="1"/>
          </p:cNvSpPr>
          <p:nvPr>
            <p:ph sz="quarter" idx="25"/>
          </p:nvPr>
        </p:nvSpPr>
        <p:spPr>
          <a:xfrm>
            <a:off x="8399995" y="1769532"/>
            <a:ext cx="3182405" cy="4555067"/>
          </a:xfrm>
        </p:spPr>
        <p:txBody>
          <a:bodyPr lIns="0">
            <a:noAutofit/>
          </a:bodyPr>
          <a:lstStyle>
            <a:lvl1pPr marL="0" indent="0">
              <a:spcBef>
                <a:spcPts val="3600"/>
              </a:spcBef>
              <a:buNone/>
              <a:defRPr sz="2000" b="1">
                <a:solidFill>
                  <a:schemeClr val="accent1"/>
                </a:solidFill>
              </a:defRPr>
            </a:lvl1pPr>
            <a:lvl2pPr marL="0" indent="0">
              <a:lnSpc>
                <a:spcPct val="120000"/>
              </a:lnSpc>
              <a:spcBef>
                <a:spcPts val="600"/>
              </a:spcBef>
              <a:buNone/>
              <a:defRPr sz="1600"/>
            </a:lvl2pPr>
          </a:lstStyle>
          <a:p>
            <a:pPr lvl="0"/>
            <a:r>
              <a:rPr lang="en-US"/>
              <a:t>Click to edit Master text styles</a:t>
            </a:r>
          </a:p>
          <a:p>
            <a:pPr lvl="1"/>
            <a:r>
              <a:rPr lang="en-US"/>
              <a:t>Second level</a:t>
            </a:r>
          </a:p>
        </p:txBody>
      </p:sp>
      <p:sp>
        <p:nvSpPr>
          <p:cNvPr id="3" name="Title 2">
            <a:extLst>
              <a:ext uri="{FF2B5EF4-FFF2-40B4-BE49-F238E27FC236}">
                <a16:creationId xmlns:a16="http://schemas.microsoft.com/office/drawing/2014/main" id="{99E05D70-8861-EFD6-7FDA-BD07441BDC2F}"/>
              </a:ext>
            </a:extLst>
          </p:cNvPr>
          <p:cNvSpPr>
            <a:spLocks noGrp="1"/>
          </p:cNvSpPr>
          <p:nvPr>
            <p:ph type="title"/>
          </p:nvPr>
        </p:nvSpPr>
        <p:spPr>
          <a:xfrm>
            <a:off x="457200" y="381000"/>
            <a:ext cx="9296400" cy="914400"/>
          </a:xfrm>
        </p:spPr>
        <p:txBody>
          <a:bodyPr/>
          <a:lstStyle/>
          <a:p>
            <a:r>
              <a:rPr lang="en-US"/>
              <a:t>Click to edit Master title style</a:t>
            </a:r>
            <a:endParaRPr lang="en-US" dirty="0"/>
          </a:p>
        </p:txBody>
      </p:sp>
      <p:sp>
        <p:nvSpPr>
          <p:cNvPr id="4" name="Footer Placeholder 5">
            <a:extLst>
              <a:ext uri="{FF2B5EF4-FFF2-40B4-BE49-F238E27FC236}">
                <a16:creationId xmlns:a16="http://schemas.microsoft.com/office/drawing/2014/main" id="{985F457F-9C2A-96DA-467F-82F3B90D4F43}"/>
              </a:ext>
            </a:extLst>
          </p:cNvPr>
          <p:cNvSpPr>
            <a:spLocks noGrp="1"/>
          </p:cNvSpPr>
          <p:nvPr>
            <p:ph type="ftr" sz="quarter" idx="26"/>
          </p:nvPr>
        </p:nvSpPr>
        <p:spPr>
          <a:xfrm>
            <a:off x="457200" y="6471589"/>
            <a:ext cx="7032254" cy="274320"/>
          </a:xfrm>
        </p:spPr>
        <p:txBody>
          <a:bodyPr/>
          <a:lstStyle/>
          <a:p>
            <a:endParaRPr lang="en-US"/>
          </a:p>
        </p:txBody>
      </p:sp>
      <p:sp>
        <p:nvSpPr>
          <p:cNvPr id="5" name="Slide Number Placeholder 6">
            <a:extLst>
              <a:ext uri="{FF2B5EF4-FFF2-40B4-BE49-F238E27FC236}">
                <a16:creationId xmlns:a16="http://schemas.microsoft.com/office/drawing/2014/main" id="{344B13CC-5360-1142-44CE-3778E240E1B9}"/>
              </a:ext>
            </a:extLst>
          </p:cNvPr>
          <p:cNvSpPr>
            <a:spLocks noGrp="1"/>
          </p:cNvSpPr>
          <p:nvPr>
            <p:ph type="sldNum" sz="quarter" idx="27"/>
          </p:nvPr>
        </p:nvSpPr>
        <p:spPr>
          <a:xfrm>
            <a:off x="11364686" y="6470919"/>
            <a:ext cx="370114" cy="274320"/>
          </a:xfr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6613893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Objective/Summary">
    <p:spTree>
      <p:nvGrpSpPr>
        <p:cNvPr id="1" name=""/>
        <p:cNvGrpSpPr/>
        <p:nvPr/>
      </p:nvGrpSpPr>
      <p:grpSpPr>
        <a:xfrm>
          <a:off x="0" y="0"/>
          <a:ext cx="0" cy="0"/>
          <a:chOff x="0" y="0"/>
          <a:chExt cx="0" cy="0"/>
        </a:xfrm>
      </p:grpSpPr>
      <p:pic>
        <p:nvPicPr>
          <p:cNvPr id="2" name="object 2">
            <a:extLst>
              <a:ext uri="{FF2B5EF4-FFF2-40B4-BE49-F238E27FC236}">
                <a16:creationId xmlns:a16="http://schemas.microsoft.com/office/drawing/2014/main" id="{0169D692-1CE7-7C9A-4734-ADCA9A781A0B}"/>
              </a:ext>
              <a:ext uri="{C183D7F6-B498-43B3-948B-1728B52AA6E4}">
                <adec:decorative xmlns:adec="http://schemas.microsoft.com/office/drawing/2017/decorative" val="1"/>
              </a:ext>
            </a:extLst>
          </p:cNvPr>
          <p:cNvPicPr/>
          <p:nvPr/>
        </p:nvPicPr>
        <p:blipFill>
          <a:blip r:embed="rId2" cstate="print"/>
          <a:stretch>
            <a:fillRect/>
          </a:stretch>
        </p:blipFill>
        <p:spPr>
          <a:xfrm>
            <a:off x="457200" y="1600200"/>
            <a:ext cx="11277600" cy="4724400"/>
          </a:xfrm>
          <a:prstGeom prst="rect">
            <a:avLst/>
          </a:prstGeom>
        </p:spPr>
      </p:pic>
      <p:sp>
        <p:nvSpPr>
          <p:cNvPr id="9" name="Text Placeholder 8">
            <a:extLst>
              <a:ext uri="{FF2B5EF4-FFF2-40B4-BE49-F238E27FC236}">
                <a16:creationId xmlns:a16="http://schemas.microsoft.com/office/drawing/2014/main" id="{A3443456-75D2-33C3-AEC3-C5069DD6FC99}"/>
              </a:ext>
            </a:extLst>
          </p:cNvPr>
          <p:cNvSpPr>
            <a:spLocks noGrp="1"/>
          </p:cNvSpPr>
          <p:nvPr>
            <p:ph type="body" sz="quarter" idx="11"/>
          </p:nvPr>
        </p:nvSpPr>
        <p:spPr>
          <a:xfrm>
            <a:off x="993649" y="1972888"/>
            <a:ext cx="10204703" cy="3979024"/>
          </a:xfrm>
        </p:spPr>
        <p:txBody>
          <a:bodyPr anchor="ctr" anchorCtr="0"/>
          <a:lstStyle>
            <a:lvl1pPr marL="0" indent="0" algn="l">
              <a:lnSpc>
                <a:spcPct val="130000"/>
              </a:lnSpc>
              <a:buNone/>
              <a:defRPr sz="2800">
                <a:solidFill>
                  <a:schemeClr val="tx2"/>
                </a:solidFill>
              </a:defRPr>
            </a:lvl1pPr>
            <a:lvl2pPr marL="230188" indent="0">
              <a:buNone/>
              <a:defRPr/>
            </a:lvl2pPr>
          </a:lstStyle>
          <a:p>
            <a:pPr lvl="0"/>
            <a:r>
              <a:rPr lang="en-US"/>
              <a:t>Click to edit Master text styles</a:t>
            </a:r>
          </a:p>
        </p:txBody>
      </p:sp>
      <p:sp>
        <p:nvSpPr>
          <p:cNvPr id="3" name="Title 2">
            <a:extLst>
              <a:ext uri="{FF2B5EF4-FFF2-40B4-BE49-F238E27FC236}">
                <a16:creationId xmlns:a16="http://schemas.microsoft.com/office/drawing/2014/main" id="{45E06059-6DC6-396A-59F1-E5158E1F39EC}"/>
              </a:ext>
            </a:extLst>
          </p:cNvPr>
          <p:cNvSpPr>
            <a:spLocks noGrp="1"/>
          </p:cNvSpPr>
          <p:nvPr>
            <p:ph type="title"/>
          </p:nvPr>
        </p:nvSpPr>
        <p:spPr>
          <a:xfrm>
            <a:off x="457200" y="381000"/>
            <a:ext cx="9296400" cy="914400"/>
          </a:xfrm>
        </p:spPr>
        <p:txBody>
          <a:bodyPr/>
          <a:lstStyle/>
          <a:p>
            <a:r>
              <a:rPr lang="en-US"/>
              <a:t>Click to edit Master title style</a:t>
            </a:r>
            <a:endParaRPr lang="en-US" dirty="0"/>
          </a:p>
        </p:txBody>
      </p:sp>
      <p:sp>
        <p:nvSpPr>
          <p:cNvPr id="4" name="Footer Placeholder 5">
            <a:extLst>
              <a:ext uri="{FF2B5EF4-FFF2-40B4-BE49-F238E27FC236}">
                <a16:creationId xmlns:a16="http://schemas.microsoft.com/office/drawing/2014/main" id="{07157EF9-0D7A-5A81-6B13-BC185F105826}"/>
              </a:ext>
            </a:extLst>
          </p:cNvPr>
          <p:cNvSpPr>
            <a:spLocks noGrp="1"/>
          </p:cNvSpPr>
          <p:nvPr>
            <p:ph type="ftr" sz="quarter" idx="16"/>
          </p:nvPr>
        </p:nvSpPr>
        <p:spPr>
          <a:xfrm>
            <a:off x="457200" y="6471589"/>
            <a:ext cx="7032254" cy="274320"/>
          </a:xfrm>
        </p:spPr>
        <p:txBody>
          <a:bodyPr/>
          <a:lstStyle/>
          <a:p>
            <a:endParaRPr lang="en-US"/>
          </a:p>
        </p:txBody>
      </p:sp>
      <p:sp>
        <p:nvSpPr>
          <p:cNvPr id="5" name="Slide Number Placeholder 6">
            <a:extLst>
              <a:ext uri="{FF2B5EF4-FFF2-40B4-BE49-F238E27FC236}">
                <a16:creationId xmlns:a16="http://schemas.microsoft.com/office/drawing/2014/main" id="{C7F9357C-88E3-D468-E88F-3F78B37729BE}"/>
              </a:ext>
            </a:extLst>
          </p:cNvPr>
          <p:cNvSpPr txBox="1">
            <a:spLocks/>
          </p:cNvSpPr>
          <p:nvPr/>
        </p:nvSpPr>
        <p:spPr>
          <a:xfrm>
            <a:off x="11364686" y="6470919"/>
            <a:ext cx="370114" cy="274320"/>
          </a:xfrm>
          <a:prstGeom prst="rect">
            <a:avLst/>
          </a:prstGeom>
        </p:spPr>
        <p:txBody>
          <a:bodyPr vert="horz" lIns="0" tIns="0" rIns="0" bIns="0" rtlCol="0" anchor="ctr" anchorCtr="0"/>
          <a:lstStyle>
            <a:defPPr>
              <a:defRPr lang="en-US"/>
            </a:defPPr>
            <a:lvl1pPr marL="0" algn="r" defTabSz="1219170" rtl="0" eaLnBrk="1" latinLnBrk="0" hangingPunct="1">
              <a:defRPr sz="1200" kern="1200">
                <a:solidFill>
                  <a:schemeClr val="tx1"/>
                </a:solidFill>
                <a:latin typeface="+mj-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fld id="{EA2BA793-DA17-A144-B3D2-8040FA2DC7F6}" type="slidenum">
              <a:rPr lang="en-US" smtClean="0"/>
              <a:pPr/>
              <a:t>‹#›</a:t>
            </a:fld>
            <a:endParaRPr lang="en-US" dirty="0"/>
          </a:p>
        </p:txBody>
      </p:sp>
    </p:spTree>
    <p:extLst>
      <p:ext uri="{BB962C8B-B14F-4D97-AF65-F5344CB8AC3E}">
        <p14:creationId xmlns:p14="http://schemas.microsoft.com/office/powerpoint/2010/main" val="17406533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4 Colunm with Images">
    <p:spTree>
      <p:nvGrpSpPr>
        <p:cNvPr id="1" name=""/>
        <p:cNvGrpSpPr/>
        <p:nvPr/>
      </p:nvGrpSpPr>
      <p:grpSpPr>
        <a:xfrm>
          <a:off x="0" y="0"/>
          <a:ext cx="0" cy="0"/>
          <a:chOff x="0" y="0"/>
          <a:chExt cx="0" cy="0"/>
        </a:xfrm>
      </p:grpSpPr>
      <p:sp>
        <p:nvSpPr>
          <p:cNvPr id="3" name="Content Placeholder 5">
            <a:extLst>
              <a:ext uri="{FF2B5EF4-FFF2-40B4-BE49-F238E27FC236}">
                <a16:creationId xmlns:a16="http://schemas.microsoft.com/office/drawing/2014/main" id="{BB726B55-3963-EBBB-1575-E4516141BA0E}"/>
              </a:ext>
            </a:extLst>
          </p:cNvPr>
          <p:cNvSpPr>
            <a:spLocks noGrp="1"/>
          </p:cNvSpPr>
          <p:nvPr>
            <p:ph sz="quarter" idx="16"/>
          </p:nvPr>
        </p:nvSpPr>
        <p:spPr>
          <a:xfrm>
            <a:off x="457205" y="1709892"/>
            <a:ext cx="5572723" cy="2126751"/>
          </a:xfrm>
          <a:solidFill>
            <a:schemeClr val="accent1"/>
          </a:solidFill>
        </p:spPr>
        <p:txBody>
          <a:bodyPr lIns="365760" tIns="457200" rIns="1828800">
            <a:noAutofit/>
          </a:bodyPr>
          <a:lstStyle>
            <a:lvl1pPr marL="0" indent="0">
              <a:buNone/>
              <a:defRPr sz="2000" b="1">
                <a:solidFill>
                  <a:schemeClr val="bg1"/>
                </a:solidFill>
              </a:defRPr>
            </a:lvl1pPr>
            <a:lvl2pPr marL="0" indent="0">
              <a:spcBef>
                <a:spcPts val="1200"/>
              </a:spcBef>
              <a:buNone/>
              <a:defRPr>
                <a:solidFill>
                  <a:schemeClr val="bg1"/>
                </a:solidFill>
              </a:defRPr>
            </a:lvl2pPr>
          </a:lstStyle>
          <a:p>
            <a:pPr lvl="0"/>
            <a:r>
              <a:rPr lang="en-US"/>
              <a:t>Click to edit Master text styles</a:t>
            </a:r>
          </a:p>
          <a:p>
            <a:pPr lvl="1"/>
            <a:r>
              <a:rPr lang="en-US"/>
              <a:t>Second level</a:t>
            </a:r>
          </a:p>
        </p:txBody>
      </p:sp>
      <p:sp>
        <p:nvSpPr>
          <p:cNvPr id="4" name="Title 2">
            <a:extLst>
              <a:ext uri="{FF2B5EF4-FFF2-40B4-BE49-F238E27FC236}">
                <a16:creationId xmlns:a16="http://schemas.microsoft.com/office/drawing/2014/main" id="{B927D5C9-2D12-0F31-7B79-43912884004D}"/>
              </a:ext>
            </a:extLst>
          </p:cNvPr>
          <p:cNvSpPr>
            <a:spLocks noGrp="1"/>
          </p:cNvSpPr>
          <p:nvPr>
            <p:ph type="title"/>
          </p:nvPr>
        </p:nvSpPr>
        <p:spPr>
          <a:xfrm>
            <a:off x="457200" y="381000"/>
            <a:ext cx="9296400" cy="914400"/>
          </a:xfrm>
        </p:spPr>
        <p:txBody>
          <a:bodyPr/>
          <a:lstStyle/>
          <a:p>
            <a:r>
              <a:rPr lang="en-US"/>
              <a:t>Click to edit Master title style</a:t>
            </a:r>
            <a:endParaRPr lang="en-US" dirty="0"/>
          </a:p>
        </p:txBody>
      </p:sp>
      <p:sp>
        <p:nvSpPr>
          <p:cNvPr id="6" name="Footer Placeholder 5">
            <a:extLst>
              <a:ext uri="{FF2B5EF4-FFF2-40B4-BE49-F238E27FC236}">
                <a16:creationId xmlns:a16="http://schemas.microsoft.com/office/drawing/2014/main" id="{A5FC4B9E-2732-E763-5A51-0CB5E4D9D65A}"/>
              </a:ext>
            </a:extLst>
          </p:cNvPr>
          <p:cNvSpPr>
            <a:spLocks noGrp="1"/>
          </p:cNvSpPr>
          <p:nvPr>
            <p:ph type="ftr" sz="quarter" idx="41"/>
          </p:nvPr>
        </p:nvSpPr>
        <p:spPr>
          <a:xfrm>
            <a:off x="457200" y="6471589"/>
            <a:ext cx="7032254" cy="274320"/>
          </a:xfrm>
        </p:spPr>
        <p:txBody>
          <a:bodyPr/>
          <a:lstStyle/>
          <a:p>
            <a:endParaRPr lang="en-US"/>
          </a:p>
        </p:txBody>
      </p:sp>
      <p:sp>
        <p:nvSpPr>
          <p:cNvPr id="7" name="Slide Number Placeholder 6">
            <a:extLst>
              <a:ext uri="{FF2B5EF4-FFF2-40B4-BE49-F238E27FC236}">
                <a16:creationId xmlns:a16="http://schemas.microsoft.com/office/drawing/2014/main" id="{C25BFAEC-D4AE-9461-DC1B-738DC4B9E3C3}"/>
              </a:ext>
            </a:extLst>
          </p:cNvPr>
          <p:cNvSpPr>
            <a:spLocks noGrp="1"/>
          </p:cNvSpPr>
          <p:nvPr>
            <p:ph type="sldNum" sz="quarter" idx="17"/>
          </p:nvPr>
        </p:nvSpPr>
        <p:spPr>
          <a:xfrm>
            <a:off x="11364686" y="6470919"/>
            <a:ext cx="370114" cy="274320"/>
          </a:xfrm>
        </p:spPr>
        <p:txBody>
          <a:bodyPr/>
          <a:lstStyle/>
          <a:p>
            <a:fld id="{330EA680-D336-4FF7-8B7A-9848BB0A1C32}" type="slidenum">
              <a:rPr lang="en-US" smtClean="0"/>
              <a:t>‹#›</a:t>
            </a:fld>
            <a:endParaRPr lang="en-US"/>
          </a:p>
        </p:txBody>
      </p:sp>
      <p:sp>
        <p:nvSpPr>
          <p:cNvPr id="2" name="Content Placeholder 5">
            <a:extLst>
              <a:ext uri="{FF2B5EF4-FFF2-40B4-BE49-F238E27FC236}">
                <a16:creationId xmlns:a16="http://schemas.microsoft.com/office/drawing/2014/main" id="{E22D3552-F030-22F2-ABE8-A29AF68944B5}"/>
              </a:ext>
            </a:extLst>
          </p:cNvPr>
          <p:cNvSpPr>
            <a:spLocks noGrp="1"/>
          </p:cNvSpPr>
          <p:nvPr>
            <p:ph sz="quarter" idx="42"/>
          </p:nvPr>
        </p:nvSpPr>
        <p:spPr>
          <a:xfrm>
            <a:off x="457205" y="3969925"/>
            <a:ext cx="5572723" cy="2126751"/>
          </a:xfrm>
          <a:solidFill>
            <a:schemeClr val="accent4"/>
          </a:solidFill>
        </p:spPr>
        <p:txBody>
          <a:bodyPr lIns="365760" tIns="457200" rIns="1828800">
            <a:noAutofit/>
          </a:bodyPr>
          <a:lstStyle>
            <a:lvl1pPr marL="0" indent="0">
              <a:buNone/>
              <a:defRPr sz="2000" b="1">
                <a:solidFill>
                  <a:schemeClr val="bg1"/>
                </a:solidFill>
              </a:defRPr>
            </a:lvl1pPr>
            <a:lvl2pPr marL="0" indent="0">
              <a:spcBef>
                <a:spcPts val="1200"/>
              </a:spcBef>
              <a:buNone/>
              <a:defRPr>
                <a:solidFill>
                  <a:schemeClr val="bg1"/>
                </a:solidFill>
              </a:defRPr>
            </a:lvl2pPr>
          </a:lstStyle>
          <a:p>
            <a:pPr lvl="0"/>
            <a:r>
              <a:rPr lang="en-US"/>
              <a:t>Click to edit Master text styles</a:t>
            </a:r>
          </a:p>
          <a:p>
            <a:pPr lvl="1"/>
            <a:r>
              <a:rPr lang="en-US"/>
              <a:t>Second level</a:t>
            </a:r>
          </a:p>
        </p:txBody>
      </p:sp>
      <p:sp>
        <p:nvSpPr>
          <p:cNvPr id="5" name="Content Placeholder 5">
            <a:extLst>
              <a:ext uri="{FF2B5EF4-FFF2-40B4-BE49-F238E27FC236}">
                <a16:creationId xmlns:a16="http://schemas.microsoft.com/office/drawing/2014/main" id="{7B899F43-92DA-F0CC-41DF-ED206F7447DA}"/>
              </a:ext>
            </a:extLst>
          </p:cNvPr>
          <p:cNvSpPr>
            <a:spLocks noGrp="1"/>
          </p:cNvSpPr>
          <p:nvPr>
            <p:ph sz="quarter" idx="43"/>
          </p:nvPr>
        </p:nvSpPr>
        <p:spPr>
          <a:xfrm>
            <a:off x="6162077" y="1709892"/>
            <a:ext cx="5572723" cy="2126751"/>
          </a:xfrm>
          <a:solidFill>
            <a:schemeClr val="accent2"/>
          </a:solidFill>
        </p:spPr>
        <p:txBody>
          <a:bodyPr lIns="365760" tIns="457200" rIns="914400">
            <a:noAutofit/>
          </a:bodyPr>
          <a:lstStyle>
            <a:lvl1pPr marL="1716088" indent="0">
              <a:buNone/>
              <a:defRPr sz="2000" b="1">
                <a:solidFill>
                  <a:schemeClr val="bg1"/>
                </a:solidFill>
              </a:defRPr>
            </a:lvl1pPr>
            <a:lvl2pPr marL="1716088" indent="0">
              <a:spcBef>
                <a:spcPts val="1200"/>
              </a:spcBef>
              <a:buNone/>
              <a:defRPr>
                <a:solidFill>
                  <a:schemeClr val="bg1"/>
                </a:solidFill>
              </a:defRPr>
            </a:lvl2pPr>
          </a:lstStyle>
          <a:p>
            <a:pPr lvl="0"/>
            <a:r>
              <a:rPr lang="en-US"/>
              <a:t>Click to edit Master text styles</a:t>
            </a:r>
          </a:p>
          <a:p>
            <a:pPr lvl="1"/>
            <a:r>
              <a:rPr lang="en-US"/>
              <a:t>Second level</a:t>
            </a:r>
          </a:p>
        </p:txBody>
      </p:sp>
      <p:sp>
        <p:nvSpPr>
          <p:cNvPr id="8" name="Content Placeholder 5">
            <a:extLst>
              <a:ext uri="{FF2B5EF4-FFF2-40B4-BE49-F238E27FC236}">
                <a16:creationId xmlns:a16="http://schemas.microsoft.com/office/drawing/2014/main" id="{D669A722-A2E7-9F12-AA7E-9F5F2E5C7096}"/>
              </a:ext>
            </a:extLst>
          </p:cNvPr>
          <p:cNvSpPr>
            <a:spLocks noGrp="1"/>
          </p:cNvSpPr>
          <p:nvPr>
            <p:ph sz="quarter" idx="44"/>
          </p:nvPr>
        </p:nvSpPr>
        <p:spPr>
          <a:xfrm>
            <a:off x="6162077" y="3969925"/>
            <a:ext cx="5572723" cy="2126751"/>
          </a:xfrm>
          <a:solidFill>
            <a:schemeClr val="accent3"/>
          </a:solidFill>
        </p:spPr>
        <p:txBody>
          <a:bodyPr lIns="365760" tIns="457200" rIns="914400">
            <a:noAutofit/>
          </a:bodyPr>
          <a:lstStyle>
            <a:lvl1pPr marL="1717675" indent="0">
              <a:buNone/>
              <a:defRPr sz="2000" b="1">
                <a:solidFill>
                  <a:schemeClr val="bg1"/>
                </a:solidFill>
              </a:defRPr>
            </a:lvl1pPr>
            <a:lvl2pPr marL="1717675" indent="0">
              <a:spcBef>
                <a:spcPts val="1200"/>
              </a:spcBef>
              <a:buNone/>
              <a:defRPr>
                <a:solidFill>
                  <a:schemeClr val="bg1"/>
                </a:solidFill>
              </a:defRPr>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8987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4 text boxe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7EAD9EB-8245-6520-61D7-6AC72E10D041}"/>
              </a:ext>
              <a:ext uri="{C183D7F6-B498-43B3-948B-1728B52AA6E4}">
                <adec:decorative xmlns:adec="http://schemas.microsoft.com/office/drawing/2017/decorative" val="1"/>
              </a:ext>
            </a:extLst>
          </p:cNvPr>
          <p:cNvSpPr/>
          <p:nvPr/>
        </p:nvSpPr>
        <p:spPr>
          <a:xfrm>
            <a:off x="6323001" y="3844635"/>
            <a:ext cx="5416906" cy="200547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ptos" panose="020B0004020202020204" pitchFamily="34" charset="0"/>
            </a:endParaRPr>
          </a:p>
        </p:txBody>
      </p:sp>
      <p:sp>
        <p:nvSpPr>
          <p:cNvPr id="7" name="Rectangle 6">
            <a:extLst>
              <a:ext uri="{FF2B5EF4-FFF2-40B4-BE49-F238E27FC236}">
                <a16:creationId xmlns:a16="http://schemas.microsoft.com/office/drawing/2014/main" id="{4ADECC91-4B2A-C26E-4A35-F0E79FEC2D97}"/>
              </a:ext>
              <a:ext uri="{C183D7F6-B498-43B3-948B-1728B52AA6E4}">
                <adec:decorative xmlns:adec="http://schemas.microsoft.com/office/drawing/2017/decorative" val="1"/>
              </a:ext>
            </a:extLst>
          </p:cNvPr>
          <p:cNvSpPr/>
          <p:nvPr/>
        </p:nvSpPr>
        <p:spPr>
          <a:xfrm>
            <a:off x="6325315" y="1600198"/>
            <a:ext cx="5416906" cy="200547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ptos" panose="020B0004020202020204" pitchFamily="34" charset="0"/>
            </a:endParaRPr>
          </a:p>
        </p:txBody>
      </p:sp>
      <p:sp>
        <p:nvSpPr>
          <p:cNvPr id="13" name="Rectangle 12">
            <a:extLst>
              <a:ext uri="{FF2B5EF4-FFF2-40B4-BE49-F238E27FC236}">
                <a16:creationId xmlns:a16="http://schemas.microsoft.com/office/drawing/2014/main" id="{59C3169A-3FED-F364-E005-62B55C7AB7F1}"/>
              </a:ext>
              <a:ext uri="{C183D7F6-B498-43B3-948B-1728B52AA6E4}">
                <adec:decorative xmlns:adec="http://schemas.microsoft.com/office/drawing/2017/decorative" val="1"/>
              </a:ext>
            </a:extLst>
          </p:cNvPr>
          <p:cNvSpPr/>
          <p:nvPr/>
        </p:nvSpPr>
        <p:spPr>
          <a:xfrm>
            <a:off x="457201" y="1600198"/>
            <a:ext cx="5416906" cy="20054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ptos" panose="020B0004020202020204" pitchFamily="34" charset="0"/>
            </a:endParaRPr>
          </a:p>
        </p:txBody>
      </p:sp>
      <p:sp>
        <p:nvSpPr>
          <p:cNvPr id="19" name="Rectangle 18">
            <a:extLst>
              <a:ext uri="{FF2B5EF4-FFF2-40B4-BE49-F238E27FC236}">
                <a16:creationId xmlns:a16="http://schemas.microsoft.com/office/drawing/2014/main" id="{75A89F70-F004-5691-DC8A-9145E7B742CA}"/>
              </a:ext>
              <a:ext uri="{C183D7F6-B498-43B3-948B-1728B52AA6E4}">
                <adec:decorative xmlns:adec="http://schemas.microsoft.com/office/drawing/2017/decorative" val="1"/>
              </a:ext>
            </a:extLst>
          </p:cNvPr>
          <p:cNvSpPr/>
          <p:nvPr/>
        </p:nvSpPr>
        <p:spPr>
          <a:xfrm>
            <a:off x="457200" y="3844635"/>
            <a:ext cx="5416906" cy="2005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200" dirty="0">
              <a:latin typeface="Aptos" panose="020B0004020202020204" pitchFamily="34" charset="0"/>
            </a:endParaRPr>
          </a:p>
        </p:txBody>
      </p:sp>
      <p:sp>
        <p:nvSpPr>
          <p:cNvPr id="26" name="Text Placeholder 13">
            <a:extLst>
              <a:ext uri="{FF2B5EF4-FFF2-40B4-BE49-F238E27FC236}">
                <a16:creationId xmlns:a16="http://schemas.microsoft.com/office/drawing/2014/main" id="{8156D962-5685-B586-D2BF-E377AC45444E}"/>
              </a:ext>
            </a:extLst>
          </p:cNvPr>
          <p:cNvSpPr>
            <a:spLocks noGrp="1"/>
          </p:cNvSpPr>
          <p:nvPr>
            <p:ph type="body" sz="quarter" idx="11"/>
          </p:nvPr>
        </p:nvSpPr>
        <p:spPr>
          <a:xfrm>
            <a:off x="598144" y="1721331"/>
            <a:ext cx="5106958" cy="1776409"/>
          </a:xfrm>
        </p:spPr>
        <p:txBody>
          <a:bodyPr/>
          <a:lstStyle>
            <a:lvl1pPr marL="0" indent="0">
              <a:buNone/>
              <a:defRPr sz="1800">
                <a:solidFill>
                  <a:schemeClr val="bg1"/>
                </a:solidFill>
              </a:defRPr>
            </a:lvl1pPr>
            <a:lvl2pPr marL="173038" indent="-173038">
              <a:buClr>
                <a:schemeClr val="bg1"/>
              </a:buClr>
              <a:buFont typeface="Arial" panose="020B0604020202020204" pitchFamily="34" charset="0"/>
              <a:buChar char="•"/>
              <a:defRPr sz="1200">
                <a:solidFill>
                  <a:schemeClr val="bg1"/>
                </a:solidFill>
              </a:defRPr>
            </a:lvl2pPr>
            <a:lvl3pPr marL="346075" indent="-173038">
              <a:buClr>
                <a:schemeClr val="bg1"/>
              </a:buClr>
              <a:buFont typeface="Arial" panose="020B0604020202020204" pitchFamily="34" charset="0"/>
              <a:buChar char="–"/>
              <a:defRPr sz="1200">
                <a:solidFill>
                  <a:schemeClr val="bg1"/>
                </a:solidFill>
              </a:defRPr>
            </a:lvl3pPr>
            <a:lvl4pPr marL="511175" indent="-165100">
              <a:buClr>
                <a:schemeClr val="bg1"/>
              </a:buClr>
              <a:buFont typeface="Arial" panose="020B0604020202020204" pitchFamily="34" charset="0"/>
              <a:buChar char="•"/>
              <a:defRPr sz="1200">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3">
            <a:extLst>
              <a:ext uri="{FF2B5EF4-FFF2-40B4-BE49-F238E27FC236}">
                <a16:creationId xmlns:a16="http://schemas.microsoft.com/office/drawing/2014/main" id="{FF34DC19-C26B-5527-FEB1-0A44DC2D09C1}"/>
              </a:ext>
            </a:extLst>
          </p:cNvPr>
          <p:cNvSpPr>
            <a:spLocks noGrp="1"/>
          </p:cNvSpPr>
          <p:nvPr>
            <p:ph type="body" sz="quarter" idx="12"/>
          </p:nvPr>
        </p:nvSpPr>
        <p:spPr>
          <a:xfrm>
            <a:off x="6473402" y="1721331"/>
            <a:ext cx="5106958" cy="1776409"/>
          </a:xfrm>
        </p:spPr>
        <p:txBody>
          <a:bodyPr/>
          <a:lstStyle>
            <a:lvl1pPr marL="0" indent="0">
              <a:buNone/>
              <a:defRPr sz="1800">
                <a:solidFill>
                  <a:schemeClr val="bg1"/>
                </a:solidFill>
              </a:defRPr>
            </a:lvl1pPr>
            <a:lvl2pPr marL="173038" indent="-173038">
              <a:buClr>
                <a:schemeClr val="bg1"/>
              </a:buClr>
              <a:buFont typeface="Arial" panose="020B0604020202020204" pitchFamily="34" charset="0"/>
              <a:buChar char="•"/>
              <a:defRPr sz="1200">
                <a:solidFill>
                  <a:schemeClr val="bg1"/>
                </a:solidFill>
              </a:defRPr>
            </a:lvl2pPr>
            <a:lvl3pPr marL="346075" indent="-173038">
              <a:buClr>
                <a:schemeClr val="bg1"/>
              </a:buClr>
              <a:buFont typeface="Arial" panose="020B0604020202020204" pitchFamily="34" charset="0"/>
              <a:buChar char="–"/>
              <a:defRPr sz="1200">
                <a:solidFill>
                  <a:schemeClr val="bg1"/>
                </a:solidFill>
              </a:defRPr>
            </a:lvl3pPr>
            <a:lvl4pPr marL="511175" indent="-165100">
              <a:buClr>
                <a:schemeClr val="bg1"/>
              </a:buClr>
              <a:buFont typeface="Arial" panose="020B0604020202020204" pitchFamily="34" charset="0"/>
              <a:buChar char="•"/>
              <a:defRPr sz="1200">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ext Placeholder 13">
            <a:extLst>
              <a:ext uri="{FF2B5EF4-FFF2-40B4-BE49-F238E27FC236}">
                <a16:creationId xmlns:a16="http://schemas.microsoft.com/office/drawing/2014/main" id="{70A01CE4-3D4A-82F9-19AC-DD423F7442F7}"/>
              </a:ext>
            </a:extLst>
          </p:cNvPr>
          <p:cNvSpPr>
            <a:spLocks noGrp="1"/>
          </p:cNvSpPr>
          <p:nvPr>
            <p:ph type="body" sz="quarter" idx="13"/>
          </p:nvPr>
        </p:nvSpPr>
        <p:spPr>
          <a:xfrm>
            <a:off x="598144" y="3965767"/>
            <a:ext cx="5106958" cy="1776409"/>
          </a:xfrm>
        </p:spPr>
        <p:txBody>
          <a:bodyPr/>
          <a:lstStyle>
            <a:lvl1pPr marL="0" indent="0">
              <a:buNone/>
              <a:defRPr sz="1800">
                <a:solidFill>
                  <a:schemeClr val="bg1"/>
                </a:solidFill>
              </a:defRPr>
            </a:lvl1pPr>
            <a:lvl2pPr marL="173038" indent="-173038">
              <a:buClr>
                <a:schemeClr val="bg1"/>
              </a:buClr>
              <a:buFont typeface="Arial" panose="020B0604020202020204" pitchFamily="34" charset="0"/>
              <a:buChar char="•"/>
              <a:defRPr sz="1200">
                <a:solidFill>
                  <a:schemeClr val="bg1"/>
                </a:solidFill>
              </a:defRPr>
            </a:lvl2pPr>
            <a:lvl3pPr marL="346075" indent="-173038">
              <a:buClr>
                <a:schemeClr val="bg1"/>
              </a:buClr>
              <a:buFont typeface="Arial" panose="020B0604020202020204" pitchFamily="34" charset="0"/>
              <a:buChar char="–"/>
              <a:defRPr sz="1200">
                <a:solidFill>
                  <a:schemeClr val="bg1"/>
                </a:solidFill>
              </a:defRPr>
            </a:lvl3pPr>
            <a:lvl4pPr marL="511175" indent="-165100">
              <a:buClr>
                <a:schemeClr val="bg1"/>
              </a:buClr>
              <a:buFont typeface="Arial" panose="020B0604020202020204" pitchFamily="34" charset="0"/>
              <a:buChar char="•"/>
              <a:defRPr sz="1200">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13">
            <a:extLst>
              <a:ext uri="{FF2B5EF4-FFF2-40B4-BE49-F238E27FC236}">
                <a16:creationId xmlns:a16="http://schemas.microsoft.com/office/drawing/2014/main" id="{853D5DFA-0165-0E7E-7949-0F5383B17642}"/>
              </a:ext>
            </a:extLst>
          </p:cNvPr>
          <p:cNvSpPr>
            <a:spLocks noGrp="1"/>
          </p:cNvSpPr>
          <p:nvPr>
            <p:ph type="body" sz="quarter" idx="14"/>
          </p:nvPr>
        </p:nvSpPr>
        <p:spPr>
          <a:xfrm>
            <a:off x="6473402" y="3965767"/>
            <a:ext cx="5106958" cy="1776409"/>
          </a:xfrm>
        </p:spPr>
        <p:txBody>
          <a:bodyPr/>
          <a:lstStyle>
            <a:lvl1pPr marL="0" indent="0">
              <a:buNone/>
              <a:defRPr sz="1800">
                <a:solidFill>
                  <a:schemeClr val="bg1"/>
                </a:solidFill>
              </a:defRPr>
            </a:lvl1pPr>
            <a:lvl2pPr marL="173038" indent="-173038">
              <a:buClr>
                <a:schemeClr val="bg1"/>
              </a:buClr>
              <a:buFont typeface="Arial" panose="020B0604020202020204" pitchFamily="34" charset="0"/>
              <a:buChar char="•"/>
              <a:defRPr sz="1200">
                <a:solidFill>
                  <a:schemeClr val="bg1"/>
                </a:solidFill>
              </a:defRPr>
            </a:lvl2pPr>
            <a:lvl3pPr marL="346075" indent="-173038">
              <a:buClr>
                <a:schemeClr val="bg1"/>
              </a:buClr>
              <a:buFont typeface="Arial" panose="020B0604020202020204" pitchFamily="34" charset="0"/>
              <a:buChar char="–"/>
              <a:defRPr sz="1200">
                <a:solidFill>
                  <a:schemeClr val="bg1"/>
                </a:solidFill>
              </a:defRPr>
            </a:lvl3pPr>
            <a:lvl4pPr marL="511175" indent="-165100">
              <a:buClr>
                <a:schemeClr val="bg1"/>
              </a:buClr>
              <a:buFont typeface="Arial" panose="020B0604020202020204" pitchFamily="34" charset="0"/>
              <a:buChar char="•"/>
              <a:defRPr sz="1200">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Title 2">
            <a:extLst>
              <a:ext uri="{FF2B5EF4-FFF2-40B4-BE49-F238E27FC236}">
                <a16:creationId xmlns:a16="http://schemas.microsoft.com/office/drawing/2014/main" id="{B11ABC0C-DFE7-033C-793E-16CF2432A3F5}"/>
              </a:ext>
            </a:extLst>
          </p:cNvPr>
          <p:cNvSpPr>
            <a:spLocks noGrp="1"/>
          </p:cNvSpPr>
          <p:nvPr>
            <p:ph type="title"/>
          </p:nvPr>
        </p:nvSpPr>
        <p:spPr>
          <a:xfrm>
            <a:off x="457200" y="381000"/>
            <a:ext cx="9296400" cy="914400"/>
          </a:xfrm>
        </p:spPr>
        <p:txBody>
          <a:bodyPr/>
          <a:lstStyle/>
          <a:p>
            <a:r>
              <a:rPr lang="en-US"/>
              <a:t>Click to edit Master title style</a:t>
            </a:r>
            <a:endParaRPr lang="en-US" dirty="0"/>
          </a:p>
        </p:txBody>
      </p:sp>
      <p:sp>
        <p:nvSpPr>
          <p:cNvPr id="4" name="Footer Placeholder 5">
            <a:extLst>
              <a:ext uri="{FF2B5EF4-FFF2-40B4-BE49-F238E27FC236}">
                <a16:creationId xmlns:a16="http://schemas.microsoft.com/office/drawing/2014/main" id="{4DD82362-D501-C7A0-C798-498471686C50}"/>
              </a:ext>
            </a:extLst>
          </p:cNvPr>
          <p:cNvSpPr>
            <a:spLocks noGrp="1"/>
          </p:cNvSpPr>
          <p:nvPr>
            <p:ph type="ftr" sz="quarter" idx="16"/>
          </p:nvPr>
        </p:nvSpPr>
        <p:spPr>
          <a:xfrm>
            <a:off x="457200" y="6471589"/>
            <a:ext cx="7032254" cy="274320"/>
          </a:xfrm>
        </p:spPr>
        <p:txBody>
          <a:bodyPr/>
          <a:lstStyle/>
          <a:p>
            <a:endParaRPr lang="en-US"/>
          </a:p>
        </p:txBody>
      </p:sp>
      <p:sp>
        <p:nvSpPr>
          <p:cNvPr id="11" name="Slide Number Placeholder 6">
            <a:extLst>
              <a:ext uri="{FF2B5EF4-FFF2-40B4-BE49-F238E27FC236}">
                <a16:creationId xmlns:a16="http://schemas.microsoft.com/office/drawing/2014/main" id="{83025588-C607-5B40-3E90-C60E33E26D58}"/>
              </a:ext>
            </a:extLst>
          </p:cNvPr>
          <p:cNvSpPr>
            <a:spLocks noGrp="1"/>
          </p:cNvSpPr>
          <p:nvPr>
            <p:ph type="sldNum" sz="quarter" idx="17"/>
          </p:nvPr>
        </p:nvSpPr>
        <p:spPr>
          <a:xfrm>
            <a:off x="11364686" y="6470919"/>
            <a:ext cx="370114" cy="274320"/>
          </a:xfr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0895606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3 Pillars">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03723496-2ED3-3659-F67E-7647BEF8D457}"/>
              </a:ext>
              <a:ext uri="{C183D7F6-B498-43B3-948B-1728B52AA6E4}">
                <adec:decorative xmlns:adec="http://schemas.microsoft.com/office/drawing/2017/decorative" val="1"/>
              </a:ext>
            </a:extLst>
          </p:cNvPr>
          <p:cNvSpPr/>
          <p:nvPr/>
        </p:nvSpPr>
        <p:spPr>
          <a:xfrm>
            <a:off x="8303702" y="1608016"/>
            <a:ext cx="3431098" cy="42933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ptos" panose="020B0004020202020204" pitchFamily="34" charset="0"/>
            </a:endParaRPr>
          </a:p>
        </p:txBody>
      </p:sp>
      <p:sp>
        <p:nvSpPr>
          <p:cNvPr id="18" name="Rectangle 17">
            <a:extLst>
              <a:ext uri="{FF2B5EF4-FFF2-40B4-BE49-F238E27FC236}">
                <a16:creationId xmlns:a16="http://schemas.microsoft.com/office/drawing/2014/main" id="{77E5D0E8-6988-2B30-5EF3-E703A7F32A6B}"/>
              </a:ext>
              <a:ext uri="{C183D7F6-B498-43B3-948B-1728B52AA6E4}">
                <adec:decorative xmlns:adec="http://schemas.microsoft.com/office/drawing/2017/decorative" val="1"/>
              </a:ext>
            </a:extLst>
          </p:cNvPr>
          <p:cNvSpPr/>
          <p:nvPr/>
        </p:nvSpPr>
        <p:spPr>
          <a:xfrm>
            <a:off x="4380451" y="1608016"/>
            <a:ext cx="3431098" cy="42933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ptos" panose="020B0004020202020204" pitchFamily="34" charset="0"/>
            </a:endParaRPr>
          </a:p>
        </p:txBody>
      </p:sp>
      <p:sp>
        <p:nvSpPr>
          <p:cNvPr id="5" name="Rectangle 4">
            <a:extLst>
              <a:ext uri="{FF2B5EF4-FFF2-40B4-BE49-F238E27FC236}">
                <a16:creationId xmlns:a16="http://schemas.microsoft.com/office/drawing/2014/main" id="{D8B52E3E-DE3C-D084-6DFF-34F34AAB0FCA}"/>
              </a:ext>
              <a:ext uri="{C183D7F6-B498-43B3-948B-1728B52AA6E4}">
                <adec:decorative xmlns:adec="http://schemas.microsoft.com/office/drawing/2017/decorative" val="1"/>
              </a:ext>
            </a:extLst>
          </p:cNvPr>
          <p:cNvSpPr/>
          <p:nvPr/>
        </p:nvSpPr>
        <p:spPr>
          <a:xfrm>
            <a:off x="457200" y="1608016"/>
            <a:ext cx="3431098" cy="429334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ptos" panose="020B0004020202020204" pitchFamily="34" charset="0"/>
            </a:endParaRPr>
          </a:p>
        </p:txBody>
      </p:sp>
      <p:cxnSp>
        <p:nvCxnSpPr>
          <p:cNvPr id="6" name="Straight Connector 5">
            <a:extLst>
              <a:ext uri="{FF2B5EF4-FFF2-40B4-BE49-F238E27FC236}">
                <a16:creationId xmlns:a16="http://schemas.microsoft.com/office/drawing/2014/main" id="{CB07965F-4D1C-2446-8088-4EC681AB63D0}"/>
              </a:ext>
              <a:ext uri="{C183D7F6-B498-43B3-948B-1728B52AA6E4}">
                <adec:decorative xmlns:adec="http://schemas.microsoft.com/office/drawing/2017/decorative" val="1"/>
              </a:ext>
            </a:extLst>
          </p:cNvPr>
          <p:cNvCxnSpPr/>
          <p:nvPr/>
        </p:nvCxnSpPr>
        <p:spPr>
          <a:xfrm>
            <a:off x="705025" y="2048538"/>
            <a:ext cx="490653"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66FA3A3-343B-7726-8A96-9EE391E35447}"/>
              </a:ext>
              <a:ext uri="{C183D7F6-B498-43B3-948B-1728B52AA6E4}">
                <adec:decorative xmlns:adec="http://schemas.microsoft.com/office/drawing/2017/decorative" val="1"/>
              </a:ext>
            </a:extLst>
          </p:cNvPr>
          <p:cNvCxnSpPr/>
          <p:nvPr/>
        </p:nvCxnSpPr>
        <p:spPr>
          <a:xfrm>
            <a:off x="4627224" y="2048538"/>
            <a:ext cx="490653"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37641EC-4F90-8203-7AFE-DFB898D1145C}"/>
              </a:ext>
              <a:ext uri="{C183D7F6-B498-43B3-948B-1728B52AA6E4}">
                <adec:decorative xmlns:adec="http://schemas.microsoft.com/office/drawing/2017/decorative" val="1"/>
              </a:ext>
            </a:extLst>
          </p:cNvPr>
          <p:cNvCxnSpPr/>
          <p:nvPr/>
        </p:nvCxnSpPr>
        <p:spPr>
          <a:xfrm>
            <a:off x="8549428" y="2048538"/>
            <a:ext cx="490653"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4" name="Text Placeholder 13">
            <a:extLst>
              <a:ext uri="{FF2B5EF4-FFF2-40B4-BE49-F238E27FC236}">
                <a16:creationId xmlns:a16="http://schemas.microsoft.com/office/drawing/2014/main" id="{A7BE3F10-4CA6-002E-2D07-162C04FC1809}"/>
              </a:ext>
            </a:extLst>
          </p:cNvPr>
          <p:cNvSpPr>
            <a:spLocks noGrp="1"/>
          </p:cNvSpPr>
          <p:nvPr>
            <p:ph type="body" sz="quarter" idx="11"/>
          </p:nvPr>
        </p:nvSpPr>
        <p:spPr>
          <a:xfrm>
            <a:off x="705025" y="2224528"/>
            <a:ext cx="2903873" cy="3415338"/>
          </a:xfrm>
        </p:spPr>
        <p:txBody>
          <a:bodyPr/>
          <a:lstStyle>
            <a:lvl1pPr marL="0" indent="0">
              <a:buNone/>
              <a:defRPr sz="2800">
                <a:solidFill>
                  <a:schemeClr val="bg1"/>
                </a:solidFill>
              </a:defRPr>
            </a:lvl1pPr>
            <a:lvl2pPr marL="173038" indent="-173038">
              <a:buClr>
                <a:schemeClr val="bg1"/>
              </a:buClr>
              <a:buFont typeface="Arial" panose="020B0604020202020204" pitchFamily="34" charset="0"/>
              <a:buChar char="•"/>
              <a:defRPr>
                <a:solidFill>
                  <a:schemeClr val="bg1"/>
                </a:solidFill>
              </a:defRPr>
            </a:lvl2pPr>
            <a:lvl3pPr marL="346075" indent="-173038">
              <a:buClr>
                <a:schemeClr val="bg1"/>
              </a:buClr>
              <a:buFont typeface="Arial" panose="020B0604020202020204" pitchFamily="34" charset="0"/>
              <a:buChar char="–"/>
              <a:defRPr>
                <a:solidFill>
                  <a:schemeClr val="bg1"/>
                </a:solidFill>
              </a:defRPr>
            </a:lvl3pPr>
            <a:lvl4pPr marL="511175" indent="-165100">
              <a:buClr>
                <a:schemeClr val="bg1"/>
              </a:buClr>
              <a:buFont typeface="Arial" panose="020B0604020202020204" pitchFamily="34" charset="0"/>
              <a:buChar cha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6" name="Text Placeholder 13">
            <a:extLst>
              <a:ext uri="{FF2B5EF4-FFF2-40B4-BE49-F238E27FC236}">
                <a16:creationId xmlns:a16="http://schemas.microsoft.com/office/drawing/2014/main" id="{E4ECA5B8-476E-291B-5D3B-C918B0F19BE7}"/>
              </a:ext>
            </a:extLst>
          </p:cNvPr>
          <p:cNvSpPr>
            <a:spLocks noGrp="1"/>
          </p:cNvSpPr>
          <p:nvPr>
            <p:ph type="body" sz="quarter" idx="12"/>
          </p:nvPr>
        </p:nvSpPr>
        <p:spPr>
          <a:xfrm>
            <a:off x="4627224" y="2224528"/>
            <a:ext cx="2903873" cy="3415338"/>
          </a:xfrm>
        </p:spPr>
        <p:txBody>
          <a:bodyPr/>
          <a:lstStyle>
            <a:lvl1pPr marL="0" indent="0">
              <a:buNone/>
              <a:defRPr sz="2800">
                <a:solidFill>
                  <a:schemeClr val="bg1"/>
                </a:solidFill>
              </a:defRPr>
            </a:lvl1pPr>
            <a:lvl2pPr marL="173038" indent="-173038">
              <a:buClr>
                <a:schemeClr val="bg1"/>
              </a:buClr>
              <a:buFont typeface="Arial" panose="020B0604020202020204" pitchFamily="34" charset="0"/>
              <a:buChar char="•"/>
              <a:defRPr>
                <a:solidFill>
                  <a:schemeClr val="bg1"/>
                </a:solidFill>
              </a:defRPr>
            </a:lvl2pPr>
            <a:lvl3pPr marL="346075" indent="-173038">
              <a:buClr>
                <a:schemeClr val="bg1"/>
              </a:buClr>
              <a:buFont typeface="Arial" panose="020B0604020202020204" pitchFamily="34" charset="0"/>
              <a:buChar char="–"/>
              <a:defRPr>
                <a:solidFill>
                  <a:schemeClr val="bg1"/>
                </a:solidFill>
              </a:defRPr>
            </a:lvl3pPr>
            <a:lvl4pPr marL="511175" indent="-165100">
              <a:buClr>
                <a:schemeClr val="bg1"/>
              </a:buClr>
              <a:buFont typeface="Arial" panose="020B0604020202020204" pitchFamily="34" charset="0"/>
              <a:buChar cha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7" name="Text Placeholder 13">
            <a:extLst>
              <a:ext uri="{FF2B5EF4-FFF2-40B4-BE49-F238E27FC236}">
                <a16:creationId xmlns:a16="http://schemas.microsoft.com/office/drawing/2014/main" id="{B2D12F8D-8F5D-8354-03A8-91B4764EBC65}"/>
              </a:ext>
            </a:extLst>
          </p:cNvPr>
          <p:cNvSpPr>
            <a:spLocks noGrp="1"/>
          </p:cNvSpPr>
          <p:nvPr>
            <p:ph type="body" sz="quarter" idx="13"/>
          </p:nvPr>
        </p:nvSpPr>
        <p:spPr>
          <a:xfrm>
            <a:off x="8549428" y="2224528"/>
            <a:ext cx="2903873" cy="3415338"/>
          </a:xfrm>
        </p:spPr>
        <p:txBody>
          <a:bodyPr/>
          <a:lstStyle>
            <a:lvl1pPr marL="0" indent="0">
              <a:buNone/>
              <a:defRPr sz="2800">
                <a:solidFill>
                  <a:schemeClr val="bg1"/>
                </a:solidFill>
              </a:defRPr>
            </a:lvl1pPr>
            <a:lvl2pPr marL="173038" indent="-173038">
              <a:buClr>
                <a:schemeClr val="bg1"/>
              </a:buClr>
              <a:buFont typeface="Arial" panose="020B0604020202020204" pitchFamily="34" charset="0"/>
              <a:buChar char="•"/>
              <a:defRPr>
                <a:solidFill>
                  <a:schemeClr val="bg1"/>
                </a:solidFill>
              </a:defRPr>
            </a:lvl2pPr>
            <a:lvl3pPr marL="346075" indent="-173038">
              <a:buClr>
                <a:schemeClr val="bg1"/>
              </a:buClr>
              <a:buFont typeface="Arial" panose="020B0604020202020204" pitchFamily="34" charset="0"/>
              <a:buChar char="–"/>
              <a:defRPr>
                <a:solidFill>
                  <a:schemeClr val="bg1"/>
                </a:solidFill>
              </a:defRPr>
            </a:lvl3pPr>
            <a:lvl4pPr marL="511175" indent="-165100">
              <a:buClr>
                <a:schemeClr val="bg1"/>
              </a:buClr>
              <a:buFont typeface="Arial" panose="020B0604020202020204" pitchFamily="34" charset="0"/>
              <a:buChar cha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Title 2">
            <a:extLst>
              <a:ext uri="{FF2B5EF4-FFF2-40B4-BE49-F238E27FC236}">
                <a16:creationId xmlns:a16="http://schemas.microsoft.com/office/drawing/2014/main" id="{5E689C10-5BE4-3ADE-E8D7-E6F6B12D8CCC}"/>
              </a:ext>
            </a:extLst>
          </p:cNvPr>
          <p:cNvSpPr>
            <a:spLocks noGrp="1"/>
          </p:cNvSpPr>
          <p:nvPr>
            <p:ph type="title"/>
          </p:nvPr>
        </p:nvSpPr>
        <p:spPr>
          <a:xfrm>
            <a:off x="457200" y="381000"/>
            <a:ext cx="9296400" cy="914400"/>
          </a:xfrm>
        </p:spPr>
        <p:txBody>
          <a:bodyPr/>
          <a:lstStyle/>
          <a:p>
            <a:r>
              <a:rPr lang="en-US"/>
              <a:t>Click to edit Master title style</a:t>
            </a:r>
            <a:endParaRPr lang="en-US" dirty="0"/>
          </a:p>
        </p:txBody>
      </p:sp>
      <p:sp>
        <p:nvSpPr>
          <p:cNvPr id="4" name="Footer Placeholder 5">
            <a:extLst>
              <a:ext uri="{FF2B5EF4-FFF2-40B4-BE49-F238E27FC236}">
                <a16:creationId xmlns:a16="http://schemas.microsoft.com/office/drawing/2014/main" id="{65FD2AFF-243A-9BF5-90A1-814280270483}"/>
              </a:ext>
            </a:extLst>
          </p:cNvPr>
          <p:cNvSpPr>
            <a:spLocks noGrp="1"/>
          </p:cNvSpPr>
          <p:nvPr>
            <p:ph type="ftr" sz="quarter" idx="16"/>
          </p:nvPr>
        </p:nvSpPr>
        <p:spPr>
          <a:xfrm>
            <a:off x="457200" y="6471589"/>
            <a:ext cx="7032254" cy="274320"/>
          </a:xfrm>
        </p:spPr>
        <p:txBody>
          <a:bodyPr/>
          <a:lstStyle/>
          <a:p>
            <a:endParaRPr lang="en-US"/>
          </a:p>
        </p:txBody>
      </p:sp>
      <p:sp>
        <p:nvSpPr>
          <p:cNvPr id="7" name="Slide Number Placeholder 6">
            <a:extLst>
              <a:ext uri="{FF2B5EF4-FFF2-40B4-BE49-F238E27FC236}">
                <a16:creationId xmlns:a16="http://schemas.microsoft.com/office/drawing/2014/main" id="{391D31DB-D374-A632-E8EF-6F2507111838}"/>
              </a:ext>
            </a:extLst>
          </p:cNvPr>
          <p:cNvSpPr>
            <a:spLocks noGrp="1"/>
          </p:cNvSpPr>
          <p:nvPr>
            <p:ph type="sldNum" sz="quarter" idx="17"/>
          </p:nvPr>
        </p:nvSpPr>
        <p:spPr>
          <a:xfrm>
            <a:off x="11364686" y="6470919"/>
            <a:ext cx="370114" cy="274320"/>
          </a:xfr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465788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10 text boxe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7EAD9EB-8245-6520-61D7-6AC72E10D041}"/>
              </a:ext>
              <a:ext uri="{C183D7F6-B498-43B3-948B-1728B52AA6E4}">
                <adec:decorative xmlns:adec="http://schemas.microsoft.com/office/drawing/2017/decorative" val="1"/>
              </a:ext>
            </a:extLst>
          </p:cNvPr>
          <p:cNvSpPr/>
          <p:nvPr/>
        </p:nvSpPr>
        <p:spPr>
          <a:xfrm>
            <a:off x="9744085" y="1600198"/>
            <a:ext cx="1990715" cy="200547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ptos" panose="020B0004020202020204" pitchFamily="34" charset="0"/>
            </a:endParaRPr>
          </a:p>
        </p:txBody>
      </p:sp>
      <p:sp>
        <p:nvSpPr>
          <p:cNvPr id="7" name="Rectangle 6">
            <a:extLst>
              <a:ext uri="{FF2B5EF4-FFF2-40B4-BE49-F238E27FC236}">
                <a16:creationId xmlns:a16="http://schemas.microsoft.com/office/drawing/2014/main" id="{4ADECC91-4B2A-C26E-4A35-F0E79FEC2D97}"/>
              </a:ext>
            </a:extLst>
          </p:cNvPr>
          <p:cNvSpPr/>
          <p:nvPr/>
        </p:nvSpPr>
        <p:spPr>
          <a:xfrm>
            <a:off x="5100642" y="1600198"/>
            <a:ext cx="1990715" cy="2005472"/>
          </a:xfrm>
          <a:prstGeom prst="rect">
            <a:avLst/>
          </a:prstGeom>
          <a:solidFill>
            <a:schemeClr val="accent5">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ptos" panose="020B0004020202020204" pitchFamily="34" charset="0"/>
            </a:endParaRPr>
          </a:p>
        </p:txBody>
      </p:sp>
      <p:sp>
        <p:nvSpPr>
          <p:cNvPr id="13" name="Rectangle 12">
            <a:extLst>
              <a:ext uri="{FF2B5EF4-FFF2-40B4-BE49-F238E27FC236}">
                <a16:creationId xmlns:a16="http://schemas.microsoft.com/office/drawing/2014/main" id="{59C3169A-3FED-F364-E005-62B55C7AB7F1}"/>
              </a:ext>
              <a:ext uri="{C183D7F6-B498-43B3-948B-1728B52AA6E4}">
                <adec:decorative xmlns:adec="http://schemas.microsoft.com/office/drawing/2017/decorative" val="1"/>
              </a:ext>
            </a:extLst>
          </p:cNvPr>
          <p:cNvSpPr/>
          <p:nvPr/>
        </p:nvSpPr>
        <p:spPr>
          <a:xfrm>
            <a:off x="457200" y="1600198"/>
            <a:ext cx="1990715" cy="20054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ptos" panose="020B0004020202020204" pitchFamily="34" charset="0"/>
            </a:endParaRPr>
          </a:p>
        </p:txBody>
      </p:sp>
      <p:sp>
        <p:nvSpPr>
          <p:cNvPr id="18" name="Rectangle 17">
            <a:extLst>
              <a:ext uri="{FF2B5EF4-FFF2-40B4-BE49-F238E27FC236}">
                <a16:creationId xmlns:a16="http://schemas.microsoft.com/office/drawing/2014/main" id="{58878D41-6B44-8496-A1E7-FE4BC0B7A569}"/>
              </a:ext>
              <a:ext uri="{C183D7F6-B498-43B3-948B-1728B52AA6E4}">
                <adec:decorative xmlns:adec="http://schemas.microsoft.com/office/drawing/2017/decorative" val="1"/>
              </a:ext>
            </a:extLst>
          </p:cNvPr>
          <p:cNvSpPr/>
          <p:nvPr/>
        </p:nvSpPr>
        <p:spPr>
          <a:xfrm>
            <a:off x="7422363" y="1600198"/>
            <a:ext cx="1990715" cy="2005472"/>
          </a:xfrm>
          <a:prstGeom prst="rect">
            <a:avLst/>
          </a:prstGeom>
          <a:solidFill>
            <a:srgbClr val="F15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200" dirty="0">
              <a:latin typeface="Aptos" panose="020B0004020202020204" pitchFamily="34" charset="0"/>
            </a:endParaRPr>
          </a:p>
        </p:txBody>
      </p:sp>
      <p:sp>
        <p:nvSpPr>
          <p:cNvPr id="19" name="Rectangle 18">
            <a:extLst>
              <a:ext uri="{FF2B5EF4-FFF2-40B4-BE49-F238E27FC236}">
                <a16:creationId xmlns:a16="http://schemas.microsoft.com/office/drawing/2014/main" id="{75A89F70-F004-5691-DC8A-9145E7B742CA}"/>
              </a:ext>
              <a:ext uri="{C183D7F6-B498-43B3-948B-1728B52AA6E4}">
                <adec:decorative xmlns:adec="http://schemas.microsoft.com/office/drawing/2017/decorative" val="1"/>
              </a:ext>
            </a:extLst>
          </p:cNvPr>
          <p:cNvSpPr/>
          <p:nvPr/>
        </p:nvSpPr>
        <p:spPr>
          <a:xfrm>
            <a:off x="2778921" y="1600198"/>
            <a:ext cx="1990715" cy="2005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ptos" panose="020B0004020202020204" pitchFamily="34" charset="0"/>
            </a:endParaRPr>
          </a:p>
        </p:txBody>
      </p:sp>
      <p:sp>
        <p:nvSpPr>
          <p:cNvPr id="21" name="Rectangle 20">
            <a:extLst>
              <a:ext uri="{FF2B5EF4-FFF2-40B4-BE49-F238E27FC236}">
                <a16:creationId xmlns:a16="http://schemas.microsoft.com/office/drawing/2014/main" id="{568480E8-4A84-EEA9-1FF5-6DC8679F618D}"/>
              </a:ext>
              <a:ext uri="{C183D7F6-B498-43B3-948B-1728B52AA6E4}">
                <adec:decorative xmlns:adec="http://schemas.microsoft.com/office/drawing/2017/decorative" val="1"/>
              </a:ext>
            </a:extLst>
          </p:cNvPr>
          <p:cNvSpPr/>
          <p:nvPr/>
        </p:nvSpPr>
        <p:spPr>
          <a:xfrm>
            <a:off x="2778921" y="3840697"/>
            <a:ext cx="1990715" cy="200547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200" dirty="0">
              <a:latin typeface="Aptos" panose="020B0004020202020204" pitchFamily="34" charset="0"/>
            </a:endParaRPr>
          </a:p>
        </p:txBody>
      </p:sp>
      <p:sp>
        <p:nvSpPr>
          <p:cNvPr id="22" name="Rectangle 21">
            <a:extLst>
              <a:ext uri="{FF2B5EF4-FFF2-40B4-BE49-F238E27FC236}">
                <a16:creationId xmlns:a16="http://schemas.microsoft.com/office/drawing/2014/main" id="{CD9146C9-5DBB-66E7-86FE-AAEE3A63E646}"/>
              </a:ext>
              <a:ext uri="{C183D7F6-B498-43B3-948B-1728B52AA6E4}">
                <adec:decorative xmlns:adec="http://schemas.microsoft.com/office/drawing/2017/decorative" val="1"/>
              </a:ext>
            </a:extLst>
          </p:cNvPr>
          <p:cNvSpPr/>
          <p:nvPr/>
        </p:nvSpPr>
        <p:spPr>
          <a:xfrm>
            <a:off x="457200" y="3840697"/>
            <a:ext cx="1990715" cy="2005472"/>
          </a:xfrm>
          <a:prstGeom prst="rect">
            <a:avLst/>
          </a:prstGeom>
          <a:solidFill>
            <a:srgbClr val="F15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ptos" panose="020B0004020202020204" pitchFamily="34" charset="0"/>
            </a:endParaRPr>
          </a:p>
        </p:txBody>
      </p:sp>
      <p:sp>
        <p:nvSpPr>
          <p:cNvPr id="23" name="Rectangle 22">
            <a:extLst>
              <a:ext uri="{FF2B5EF4-FFF2-40B4-BE49-F238E27FC236}">
                <a16:creationId xmlns:a16="http://schemas.microsoft.com/office/drawing/2014/main" id="{0D8E3119-3549-CA05-9C82-BC8B9BE8AF1B}"/>
              </a:ext>
              <a:ext uri="{C183D7F6-B498-43B3-948B-1728B52AA6E4}">
                <adec:decorative xmlns:adec="http://schemas.microsoft.com/office/drawing/2017/decorative" val="1"/>
              </a:ext>
            </a:extLst>
          </p:cNvPr>
          <p:cNvSpPr/>
          <p:nvPr/>
        </p:nvSpPr>
        <p:spPr>
          <a:xfrm>
            <a:off x="5100642" y="3840697"/>
            <a:ext cx="1990715" cy="20054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ptos" panose="020B0004020202020204" pitchFamily="34" charset="0"/>
            </a:endParaRPr>
          </a:p>
        </p:txBody>
      </p:sp>
      <p:sp>
        <p:nvSpPr>
          <p:cNvPr id="24" name="Rectangle 23">
            <a:extLst>
              <a:ext uri="{FF2B5EF4-FFF2-40B4-BE49-F238E27FC236}">
                <a16:creationId xmlns:a16="http://schemas.microsoft.com/office/drawing/2014/main" id="{CD162563-C854-13B7-66FF-EF51DDA141AE}"/>
              </a:ext>
              <a:ext uri="{C183D7F6-B498-43B3-948B-1728B52AA6E4}">
                <adec:decorative xmlns:adec="http://schemas.microsoft.com/office/drawing/2017/decorative" val="1"/>
              </a:ext>
            </a:extLst>
          </p:cNvPr>
          <p:cNvSpPr/>
          <p:nvPr/>
        </p:nvSpPr>
        <p:spPr>
          <a:xfrm>
            <a:off x="9744085" y="3840697"/>
            <a:ext cx="1990715" cy="200547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ptos" panose="020B0004020202020204" pitchFamily="34" charset="0"/>
            </a:endParaRPr>
          </a:p>
        </p:txBody>
      </p:sp>
      <p:sp>
        <p:nvSpPr>
          <p:cNvPr id="25" name="Rectangle 24">
            <a:extLst>
              <a:ext uri="{FF2B5EF4-FFF2-40B4-BE49-F238E27FC236}">
                <a16:creationId xmlns:a16="http://schemas.microsoft.com/office/drawing/2014/main" id="{B5968A33-26F3-1AAA-BC9D-3AE3B6713B29}"/>
              </a:ext>
              <a:ext uri="{C183D7F6-B498-43B3-948B-1728B52AA6E4}">
                <adec:decorative xmlns:adec="http://schemas.microsoft.com/office/drawing/2017/decorative" val="1"/>
              </a:ext>
            </a:extLst>
          </p:cNvPr>
          <p:cNvSpPr/>
          <p:nvPr/>
        </p:nvSpPr>
        <p:spPr>
          <a:xfrm>
            <a:off x="7422363" y="3840697"/>
            <a:ext cx="1990715" cy="2005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ptos" panose="020B0004020202020204" pitchFamily="34" charset="0"/>
            </a:endParaRPr>
          </a:p>
        </p:txBody>
      </p:sp>
      <p:sp>
        <p:nvSpPr>
          <p:cNvPr id="26" name="Text Placeholder 13">
            <a:extLst>
              <a:ext uri="{FF2B5EF4-FFF2-40B4-BE49-F238E27FC236}">
                <a16:creationId xmlns:a16="http://schemas.microsoft.com/office/drawing/2014/main" id="{8156D962-5685-B586-D2BF-E377AC45444E}"/>
              </a:ext>
            </a:extLst>
          </p:cNvPr>
          <p:cNvSpPr>
            <a:spLocks noGrp="1"/>
          </p:cNvSpPr>
          <p:nvPr>
            <p:ph type="body" sz="quarter" idx="11"/>
          </p:nvPr>
        </p:nvSpPr>
        <p:spPr>
          <a:xfrm>
            <a:off x="598143" y="1721331"/>
            <a:ext cx="1708829" cy="1776409"/>
          </a:xfrm>
        </p:spPr>
        <p:txBody>
          <a:bodyPr/>
          <a:lstStyle>
            <a:lvl1pPr marL="0" indent="0">
              <a:buNone/>
              <a:defRPr sz="1800">
                <a:solidFill>
                  <a:schemeClr val="bg1"/>
                </a:solidFill>
              </a:defRPr>
            </a:lvl1pPr>
            <a:lvl2pPr marL="173038" indent="-173038">
              <a:buClr>
                <a:schemeClr val="bg1"/>
              </a:buClr>
              <a:buFont typeface="Arial" panose="020B0604020202020204" pitchFamily="34" charset="0"/>
              <a:buChar char="•"/>
              <a:defRPr sz="1200">
                <a:solidFill>
                  <a:schemeClr val="bg1"/>
                </a:solidFill>
              </a:defRPr>
            </a:lvl2pPr>
            <a:lvl3pPr marL="346075" indent="-173038">
              <a:buClr>
                <a:schemeClr val="bg1"/>
              </a:buClr>
              <a:buFont typeface="Arial" panose="020B0604020202020204" pitchFamily="34" charset="0"/>
              <a:buChar char="–"/>
              <a:defRPr sz="1200">
                <a:solidFill>
                  <a:schemeClr val="bg1"/>
                </a:solidFill>
              </a:defRPr>
            </a:lvl3pPr>
            <a:lvl4pPr marL="511175" indent="-165100">
              <a:buClr>
                <a:schemeClr val="bg1"/>
              </a:buClr>
              <a:buFont typeface="Arial" panose="020B0604020202020204" pitchFamily="34" charset="0"/>
              <a:buChar char="•"/>
              <a:defRPr sz="1200">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7" name="Text Placeholder 13">
            <a:extLst>
              <a:ext uri="{FF2B5EF4-FFF2-40B4-BE49-F238E27FC236}">
                <a16:creationId xmlns:a16="http://schemas.microsoft.com/office/drawing/2014/main" id="{79A4F3FC-2ED1-7265-8722-E02BBC2D56E5}"/>
              </a:ext>
            </a:extLst>
          </p:cNvPr>
          <p:cNvSpPr>
            <a:spLocks noGrp="1"/>
          </p:cNvSpPr>
          <p:nvPr>
            <p:ph type="body" sz="quarter" idx="12"/>
          </p:nvPr>
        </p:nvSpPr>
        <p:spPr>
          <a:xfrm>
            <a:off x="2919864" y="1721331"/>
            <a:ext cx="1708829" cy="1776409"/>
          </a:xfrm>
        </p:spPr>
        <p:txBody>
          <a:bodyPr/>
          <a:lstStyle>
            <a:lvl1pPr marL="0" indent="0">
              <a:buNone/>
              <a:defRPr sz="1800">
                <a:solidFill>
                  <a:schemeClr val="bg1"/>
                </a:solidFill>
              </a:defRPr>
            </a:lvl1pPr>
            <a:lvl2pPr marL="173038" indent="-173038">
              <a:buClr>
                <a:schemeClr val="bg1"/>
              </a:buClr>
              <a:buFont typeface="Arial" panose="020B0604020202020204" pitchFamily="34" charset="0"/>
              <a:buChar char="•"/>
              <a:defRPr sz="1200">
                <a:solidFill>
                  <a:schemeClr val="bg1"/>
                </a:solidFill>
              </a:defRPr>
            </a:lvl2pPr>
            <a:lvl3pPr marL="346075" indent="-173038">
              <a:buClr>
                <a:schemeClr val="bg1"/>
              </a:buClr>
              <a:buFont typeface="Arial" panose="020B0604020202020204" pitchFamily="34" charset="0"/>
              <a:buChar char="–"/>
              <a:defRPr sz="1200">
                <a:solidFill>
                  <a:schemeClr val="bg1"/>
                </a:solidFill>
              </a:defRPr>
            </a:lvl3pPr>
            <a:lvl4pPr marL="511175" indent="-165100">
              <a:buClr>
                <a:schemeClr val="bg1"/>
              </a:buClr>
              <a:buFont typeface="Arial" panose="020B0604020202020204" pitchFamily="34" charset="0"/>
              <a:buChar char="•"/>
              <a:defRPr sz="1200">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8" name="Text Placeholder 13">
            <a:extLst>
              <a:ext uri="{FF2B5EF4-FFF2-40B4-BE49-F238E27FC236}">
                <a16:creationId xmlns:a16="http://schemas.microsoft.com/office/drawing/2014/main" id="{C7F1FBFD-C96A-D70B-AF08-67E8744662F0}"/>
              </a:ext>
            </a:extLst>
          </p:cNvPr>
          <p:cNvSpPr>
            <a:spLocks noGrp="1"/>
          </p:cNvSpPr>
          <p:nvPr>
            <p:ph type="body" sz="quarter" idx="13"/>
          </p:nvPr>
        </p:nvSpPr>
        <p:spPr>
          <a:xfrm>
            <a:off x="5241585" y="1721331"/>
            <a:ext cx="1708829" cy="1776409"/>
          </a:xfrm>
        </p:spPr>
        <p:txBody>
          <a:bodyPr/>
          <a:lstStyle>
            <a:lvl1pPr marL="0" indent="0">
              <a:buNone/>
              <a:defRPr sz="1800">
                <a:solidFill>
                  <a:schemeClr val="bg1"/>
                </a:solidFill>
              </a:defRPr>
            </a:lvl1pPr>
            <a:lvl2pPr marL="173038" indent="-173038">
              <a:buClr>
                <a:schemeClr val="bg1"/>
              </a:buClr>
              <a:buFont typeface="Arial" panose="020B0604020202020204" pitchFamily="34" charset="0"/>
              <a:buChar char="•"/>
              <a:defRPr sz="1200">
                <a:solidFill>
                  <a:schemeClr val="bg1"/>
                </a:solidFill>
              </a:defRPr>
            </a:lvl2pPr>
            <a:lvl3pPr marL="346075" indent="-173038">
              <a:buClr>
                <a:schemeClr val="bg1"/>
              </a:buClr>
              <a:buFont typeface="Arial" panose="020B0604020202020204" pitchFamily="34" charset="0"/>
              <a:buChar char="–"/>
              <a:defRPr sz="1200">
                <a:solidFill>
                  <a:schemeClr val="bg1"/>
                </a:solidFill>
              </a:defRPr>
            </a:lvl3pPr>
            <a:lvl4pPr marL="511175" indent="-165100">
              <a:buClr>
                <a:schemeClr val="bg1"/>
              </a:buClr>
              <a:buFont typeface="Arial" panose="020B0604020202020204" pitchFamily="34" charset="0"/>
              <a:buChar char="•"/>
              <a:defRPr sz="1200">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9" name="Text Placeholder 13">
            <a:extLst>
              <a:ext uri="{FF2B5EF4-FFF2-40B4-BE49-F238E27FC236}">
                <a16:creationId xmlns:a16="http://schemas.microsoft.com/office/drawing/2014/main" id="{382DF2BB-5489-116A-437C-6D44692B406E}"/>
              </a:ext>
            </a:extLst>
          </p:cNvPr>
          <p:cNvSpPr>
            <a:spLocks noGrp="1"/>
          </p:cNvSpPr>
          <p:nvPr>
            <p:ph type="body" sz="quarter" idx="14"/>
          </p:nvPr>
        </p:nvSpPr>
        <p:spPr>
          <a:xfrm>
            <a:off x="7563306" y="1721331"/>
            <a:ext cx="1708829" cy="1776409"/>
          </a:xfrm>
        </p:spPr>
        <p:txBody>
          <a:bodyPr/>
          <a:lstStyle>
            <a:lvl1pPr marL="0" indent="0">
              <a:buNone/>
              <a:defRPr sz="1800">
                <a:solidFill>
                  <a:schemeClr val="bg1"/>
                </a:solidFill>
              </a:defRPr>
            </a:lvl1pPr>
            <a:lvl2pPr marL="173038" indent="-173038">
              <a:buClr>
                <a:schemeClr val="bg1"/>
              </a:buClr>
              <a:buFont typeface="Arial" panose="020B0604020202020204" pitchFamily="34" charset="0"/>
              <a:buChar char="•"/>
              <a:defRPr sz="1200">
                <a:solidFill>
                  <a:schemeClr val="bg1"/>
                </a:solidFill>
              </a:defRPr>
            </a:lvl2pPr>
            <a:lvl3pPr marL="346075" indent="-173038">
              <a:buClr>
                <a:schemeClr val="bg1"/>
              </a:buClr>
              <a:buFont typeface="Arial" panose="020B0604020202020204" pitchFamily="34" charset="0"/>
              <a:buChar char="–"/>
              <a:defRPr sz="1200">
                <a:solidFill>
                  <a:schemeClr val="bg1"/>
                </a:solidFill>
              </a:defRPr>
            </a:lvl3pPr>
            <a:lvl4pPr marL="511175" indent="-165100">
              <a:buClr>
                <a:schemeClr val="bg1"/>
              </a:buClr>
              <a:buFont typeface="Arial" panose="020B0604020202020204" pitchFamily="34" charset="0"/>
              <a:buChar char="•"/>
              <a:defRPr sz="1200">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0" name="Text Placeholder 13">
            <a:extLst>
              <a:ext uri="{FF2B5EF4-FFF2-40B4-BE49-F238E27FC236}">
                <a16:creationId xmlns:a16="http://schemas.microsoft.com/office/drawing/2014/main" id="{7403825A-052C-5515-76E9-F1FAA940BBA3}"/>
              </a:ext>
            </a:extLst>
          </p:cNvPr>
          <p:cNvSpPr>
            <a:spLocks noGrp="1"/>
          </p:cNvSpPr>
          <p:nvPr>
            <p:ph type="body" sz="quarter" idx="15"/>
          </p:nvPr>
        </p:nvSpPr>
        <p:spPr>
          <a:xfrm>
            <a:off x="9885028" y="1721331"/>
            <a:ext cx="1708829" cy="1776409"/>
          </a:xfrm>
        </p:spPr>
        <p:txBody>
          <a:bodyPr/>
          <a:lstStyle>
            <a:lvl1pPr marL="0" indent="0">
              <a:buNone/>
              <a:defRPr sz="1800">
                <a:solidFill>
                  <a:schemeClr val="bg1"/>
                </a:solidFill>
              </a:defRPr>
            </a:lvl1pPr>
            <a:lvl2pPr marL="173038" indent="-173038">
              <a:buClr>
                <a:schemeClr val="bg1"/>
              </a:buClr>
              <a:buFont typeface="Arial" panose="020B0604020202020204" pitchFamily="34" charset="0"/>
              <a:buChar char="•"/>
              <a:defRPr sz="1200">
                <a:solidFill>
                  <a:schemeClr val="bg1"/>
                </a:solidFill>
              </a:defRPr>
            </a:lvl2pPr>
            <a:lvl3pPr marL="346075" indent="-173038">
              <a:buClr>
                <a:schemeClr val="bg1"/>
              </a:buClr>
              <a:buFont typeface="Arial" panose="020B0604020202020204" pitchFamily="34" charset="0"/>
              <a:buChar char="–"/>
              <a:defRPr sz="1200">
                <a:solidFill>
                  <a:schemeClr val="bg1"/>
                </a:solidFill>
              </a:defRPr>
            </a:lvl3pPr>
            <a:lvl4pPr marL="511175" indent="-165100">
              <a:buClr>
                <a:schemeClr val="bg1"/>
              </a:buClr>
              <a:buFont typeface="Arial" panose="020B0604020202020204" pitchFamily="34" charset="0"/>
              <a:buChar char="•"/>
              <a:defRPr sz="1200">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1" name="Text Placeholder 13">
            <a:extLst>
              <a:ext uri="{FF2B5EF4-FFF2-40B4-BE49-F238E27FC236}">
                <a16:creationId xmlns:a16="http://schemas.microsoft.com/office/drawing/2014/main" id="{3CB25D81-0BA1-691C-2CA8-922C9ABCCFF1}"/>
              </a:ext>
            </a:extLst>
          </p:cNvPr>
          <p:cNvSpPr>
            <a:spLocks noGrp="1"/>
          </p:cNvSpPr>
          <p:nvPr>
            <p:ph type="body" sz="quarter" idx="16"/>
          </p:nvPr>
        </p:nvSpPr>
        <p:spPr>
          <a:xfrm>
            <a:off x="598143" y="3946584"/>
            <a:ext cx="1708829" cy="1776409"/>
          </a:xfrm>
        </p:spPr>
        <p:txBody>
          <a:bodyPr/>
          <a:lstStyle>
            <a:lvl1pPr marL="0" indent="0">
              <a:buNone/>
              <a:defRPr sz="1800">
                <a:solidFill>
                  <a:schemeClr val="bg1"/>
                </a:solidFill>
              </a:defRPr>
            </a:lvl1pPr>
            <a:lvl2pPr marL="173038" indent="-173038">
              <a:buClr>
                <a:schemeClr val="bg1"/>
              </a:buClr>
              <a:buFont typeface="Arial" panose="020B0604020202020204" pitchFamily="34" charset="0"/>
              <a:buChar char="•"/>
              <a:defRPr sz="1200">
                <a:solidFill>
                  <a:schemeClr val="bg1"/>
                </a:solidFill>
              </a:defRPr>
            </a:lvl2pPr>
            <a:lvl3pPr marL="346075" indent="-173038">
              <a:buClr>
                <a:schemeClr val="bg1"/>
              </a:buClr>
              <a:buFont typeface="Arial" panose="020B0604020202020204" pitchFamily="34" charset="0"/>
              <a:buChar char="–"/>
              <a:defRPr sz="1200">
                <a:solidFill>
                  <a:schemeClr val="bg1"/>
                </a:solidFill>
              </a:defRPr>
            </a:lvl3pPr>
            <a:lvl4pPr marL="511175" indent="-165100">
              <a:buClr>
                <a:schemeClr val="bg1"/>
              </a:buClr>
              <a:buFont typeface="Arial" panose="020B0604020202020204" pitchFamily="34" charset="0"/>
              <a:buChar char="•"/>
              <a:defRPr sz="1200">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2" name="Text Placeholder 13">
            <a:extLst>
              <a:ext uri="{FF2B5EF4-FFF2-40B4-BE49-F238E27FC236}">
                <a16:creationId xmlns:a16="http://schemas.microsoft.com/office/drawing/2014/main" id="{7B6B92B7-D27F-FBC5-34F7-3E39E1B022B5}"/>
              </a:ext>
            </a:extLst>
          </p:cNvPr>
          <p:cNvSpPr>
            <a:spLocks noGrp="1"/>
          </p:cNvSpPr>
          <p:nvPr>
            <p:ph type="body" sz="quarter" idx="17"/>
          </p:nvPr>
        </p:nvSpPr>
        <p:spPr>
          <a:xfrm>
            <a:off x="2919864" y="3946584"/>
            <a:ext cx="1708829" cy="1776409"/>
          </a:xfrm>
        </p:spPr>
        <p:txBody>
          <a:bodyPr/>
          <a:lstStyle>
            <a:lvl1pPr marL="0" indent="0">
              <a:buNone/>
              <a:defRPr sz="1800">
                <a:solidFill>
                  <a:schemeClr val="bg1"/>
                </a:solidFill>
              </a:defRPr>
            </a:lvl1pPr>
            <a:lvl2pPr marL="173038" indent="-173038">
              <a:buClr>
                <a:schemeClr val="bg1"/>
              </a:buClr>
              <a:buFont typeface="Arial" panose="020B0604020202020204" pitchFamily="34" charset="0"/>
              <a:buChar char="•"/>
              <a:defRPr sz="1200">
                <a:solidFill>
                  <a:schemeClr val="bg1"/>
                </a:solidFill>
              </a:defRPr>
            </a:lvl2pPr>
            <a:lvl3pPr marL="346075" indent="-173038">
              <a:buClr>
                <a:schemeClr val="bg1"/>
              </a:buClr>
              <a:buFont typeface="Arial" panose="020B0604020202020204" pitchFamily="34" charset="0"/>
              <a:buChar char="–"/>
              <a:defRPr sz="1200">
                <a:solidFill>
                  <a:schemeClr val="bg1"/>
                </a:solidFill>
              </a:defRPr>
            </a:lvl3pPr>
            <a:lvl4pPr marL="511175" indent="-165100">
              <a:buClr>
                <a:schemeClr val="bg1"/>
              </a:buClr>
              <a:buFont typeface="Arial" panose="020B0604020202020204" pitchFamily="34" charset="0"/>
              <a:buChar char="•"/>
              <a:defRPr sz="1200">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3" name="Text Placeholder 13">
            <a:extLst>
              <a:ext uri="{FF2B5EF4-FFF2-40B4-BE49-F238E27FC236}">
                <a16:creationId xmlns:a16="http://schemas.microsoft.com/office/drawing/2014/main" id="{F5DDA3D9-922D-D9ED-72D4-F3327E145748}"/>
              </a:ext>
            </a:extLst>
          </p:cNvPr>
          <p:cNvSpPr>
            <a:spLocks noGrp="1"/>
          </p:cNvSpPr>
          <p:nvPr>
            <p:ph type="body" sz="quarter" idx="18"/>
          </p:nvPr>
        </p:nvSpPr>
        <p:spPr>
          <a:xfrm>
            <a:off x="5241585" y="3946584"/>
            <a:ext cx="1708829" cy="1776409"/>
          </a:xfrm>
        </p:spPr>
        <p:txBody>
          <a:bodyPr/>
          <a:lstStyle>
            <a:lvl1pPr marL="0" indent="0">
              <a:buNone/>
              <a:defRPr sz="1800">
                <a:solidFill>
                  <a:schemeClr val="bg1"/>
                </a:solidFill>
              </a:defRPr>
            </a:lvl1pPr>
            <a:lvl2pPr marL="173038" indent="-173038">
              <a:buClr>
                <a:schemeClr val="bg1"/>
              </a:buClr>
              <a:buFont typeface="Arial" panose="020B0604020202020204" pitchFamily="34" charset="0"/>
              <a:buChar char="•"/>
              <a:defRPr sz="1200">
                <a:solidFill>
                  <a:schemeClr val="bg1"/>
                </a:solidFill>
              </a:defRPr>
            </a:lvl2pPr>
            <a:lvl3pPr marL="346075" indent="-173038">
              <a:buClr>
                <a:schemeClr val="bg1"/>
              </a:buClr>
              <a:buFont typeface="Arial" panose="020B0604020202020204" pitchFamily="34" charset="0"/>
              <a:buChar char="–"/>
              <a:defRPr sz="1200">
                <a:solidFill>
                  <a:schemeClr val="bg1"/>
                </a:solidFill>
              </a:defRPr>
            </a:lvl3pPr>
            <a:lvl4pPr marL="511175" indent="-165100">
              <a:buClr>
                <a:schemeClr val="bg1"/>
              </a:buClr>
              <a:buFont typeface="Arial" panose="020B0604020202020204" pitchFamily="34" charset="0"/>
              <a:buChar char="•"/>
              <a:defRPr sz="1200">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4" name="Text Placeholder 13">
            <a:extLst>
              <a:ext uri="{FF2B5EF4-FFF2-40B4-BE49-F238E27FC236}">
                <a16:creationId xmlns:a16="http://schemas.microsoft.com/office/drawing/2014/main" id="{78DDF061-2AF3-9F02-9939-07E282638C86}"/>
              </a:ext>
            </a:extLst>
          </p:cNvPr>
          <p:cNvSpPr>
            <a:spLocks noGrp="1"/>
          </p:cNvSpPr>
          <p:nvPr>
            <p:ph type="body" sz="quarter" idx="19"/>
          </p:nvPr>
        </p:nvSpPr>
        <p:spPr>
          <a:xfrm>
            <a:off x="7563306" y="3946584"/>
            <a:ext cx="1708829" cy="1776409"/>
          </a:xfrm>
        </p:spPr>
        <p:txBody>
          <a:bodyPr/>
          <a:lstStyle>
            <a:lvl1pPr marL="0" indent="0">
              <a:buNone/>
              <a:defRPr sz="1800">
                <a:solidFill>
                  <a:schemeClr val="bg1"/>
                </a:solidFill>
              </a:defRPr>
            </a:lvl1pPr>
            <a:lvl2pPr marL="173038" indent="-173038">
              <a:buClr>
                <a:schemeClr val="bg1"/>
              </a:buClr>
              <a:buFont typeface="Arial" panose="020B0604020202020204" pitchFamily="34" charset="0"/>
              <a:buChar char="•"/>
              <a:defRPr sz="1200">
                <a:solidFill>
                  <a:schemeClr val="bg1"/>
                </a:solidFill>
              </a:defRPr>
            </a:lvl2pPr>
            <a:lvl3pPr marL="346075" indent="-173038">
              <a:buClr>
                <a:schemeClr val="bg1"/>
              </a:buClr>
              <a:buFont typeface="Arial" panose="020B0604020202020204" pitchFamily="34" charset="0"/>
              <a:buChar char="–"/>
              <a:defRPr sz="1200">
                <a:solidFill>
                  <a:schemeClr val="bg1"/>
                </a:solidFill>
              </a:defRPr>
            </a:lvl3pPr>
            <a:lvl4pPr marL="511175" indent="-165100">
              <a:buClr>
                <a:schemeClr val="bg1"/>
              </a:buClr>
              <a:buFont typeface="Arial" panose="020B0604020202020204" pitchFamily="34" charset="0"/>
              <a:buChar char="•"/>
              <a:defRPr sz="1200">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5" name="Text Placeholder 13">
            <a:extLst>
              <a:ext uri="{FF2B5EF4-FFF2-40B4-BE49-F238E27FC236}">
                <a16:creationId xmlns:a16="http://schemas.microsoft.com/office/drawing/2014/main" id="{BEAEDE11-02F3-6536-0F3A-C644516D020C}"/>
              </a:ext>
            </a:extLst>
          </p:cNvPr>
          <p:cNvSpPr>
            <a:spLocks noGrp="1"/>
          </p:cNvSpPr>
          <p:nvPr>
            <p:ph type="body" sz="quarter" idx="20"/>
          </p:nvPr>
        </p:nvSpPr>
        <p:spPr>
          <a:xfrm>
            <a:off x="9885028" y="3946584"/>
            <a:ext cx="1708829" cy="1776409"/>
          </a:xfrm>
        </p:spPr>
        <p:txBody>
          <a:bodyPr/>
          <a:lstStyle>
            <a:lvl1pPr marL="0" indent="0">
              <a:buNone/>
              <a:defRPr sz="1800">
                <a:solidFill>
                  <a:schemeClr val="bg1"/>
                </a:solidFill>
              </a:defRPr>
            </a:lvl1pPr>
            <a:lvl2pPr marL="173038" indent="-173038">
              <a:buClr>
                <a:schemeClr val="bg1"/>
              </a:buClr>
              <a:buFont typeface="Arial" panose="020B0604020202020204" pitchFamily="34" charset="0"/>
              <a:buChar char="•"/>
              <a:defRPr sz="1200">
                <a:solidFill>
                  <a:schemeClr val="bg1"/>
                </a:solidFill>
              </a:defRPr>
            </a:lvl2pPr>
            <a:lvl3pPr marL="346075" indent="-173038">
              <a:buClr>
                <a:schemeClr val="bg1"/>
              </a:buClr>
              <a:buFont typeface="Arial" panose="020B0604020202020204" pitchFamily="34" charset="0"/>
              <a:buChar char="–"/>
              <a:defRPr sz="1200">
                <a:solidFill>
                  <a:schemeClr val="bg1"/>
                </a:solidFill>
              </a:defRPr>
            </a:lvl3pPr>
            <a:lvl4pPr marL="511175" indent="-165100">
              <a:buClr>
                <a:schemeClr val="bg1"/>
              </a:buClr>
              <a:buFont typeface="Arial" panose="020B0604020202020204" pitchFamily="34" charset="0"/>
              <a:buChar char="•"/>
              <a:defRPr sz="1200">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Title 2">
            <a:extLst>
              <a:ext uri="{FF2B5EF4-FFF2-40B4-BE49-F238E27FC236}">
                <a16:creationId xmlns:a16="http://schemas.microsoft.com/office/drawing/2014/main" id="{D88CB559-166A-4156-FACF-470658E20784}"/>
              </a:ext>
            </a:extLst>
          </p:cNvPr>
          <p:cNvSpPr>
            <a:spLocks noGrp="1"/>
          </p:cNvSpPr>
          <p:nvPr>
            <p:ph type="title"/>
          </p:nvPr>
        </p:nvSpPr>
        <p:spPr>
          <a:xfrm>
            <a:off x="457200" y="381000"/>
            <a:ext cx="9296400" cy="914400"/>
          </a:xfrm>
        </p:spPr>
        <p:txBody>
          <a:bodyPr/>
          <a:lstStyle/>
          <a:p>
            <a:r>
              <a:rPr lang="en-US"/>
              <a:t>Click to edit Master title style</a:t>
            </a:r>
            <a:endParaRPr lang="en-US" dirty="0"/>
          </a:p>
        </p:txBody>
      </p:sp>
      <p:sp>
        <p:nvSpPr>
          <p:cNvPr id="4" name="Footer Placeholder 5">
            <a:extLst>
              <a:ext uri="{FF2B5EF4-FFF2-40B4-BE49-F238E27FC236}">
                <a16:creationId xmlns:a16="http://schemas.microsoft.com/office/drawing/2014/main" id="{D82C4451-4B15-7615-7393-0C89D5026EB2}"/>
              </a:ext>
            </a:extLst>
          </p:cNvPr>
          <p:cNvSpPr>
            <a:spLocks noGrp="1"/>
          </p:cNvSpPr>
          <p:nvPr>
            <p:ph type="ftr" sz="quarter" idx="21"/>
          </p:nvPr>
        </p:nvSpPr>
        <p:spPr>
          <a:xfrm>
            <a:off x="457200" y="6471589"/>
            <a:ext cx="7032254" cy="274320"/>
          </a:xfrm>
        </p:spPr>
        <p:txBody>
          <a:bodyPr/>
          <a:lstStyle/>
          <a:p>
            <a:endParaRPr lang="en-US"/>
          </a:p>
        </p:txBody>
      </p:sp>
      <p:sp>
        <p:nvSpPr>
          <p:cNvPr id="5" name="Slide Number Placeholder 6">
            <a:extLst>
              <a:ext uri="{FF2B5EF4-FFF2-40B4-BE49-F238E27FC236}">
                <a16:creationId xmlns:a16="http://schemas.microsoft.com/office/drawing/2014/main" id="{80E1001E-6FE0-BAB1-49EC-E9F7617EAB2C}"/>
              </a:ext>
            </a:extLst>
          </p:cNvPr>
          <p:cNvSpPr>
            <a:spLocks noGrp="1"/>
          </p:cNvSpPr>
          <p:nvPr>
            <p:ph type="sldNum" sz="quarter" idx="22"/>
          </p:nvPr>
        </p:nvSpPr>
        <p:spPr>
          <a:xfrm>
            <a:off x="11364686" y="6470919"/>
            <a:ext cx="370114" cy="274320"/>
          </a:xfr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6586608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People Photos">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9D07E48-97C2-4379-B88F-D4F188C6BB24}"/>
              </a:ext>
            </a:extLst>
          </p:cNvPr>
          <p:cNvSpPr>
            <a:spLocks noGrp="1"/>
          </p:cNvSpPr>
          <p:nvPr>
            <p:ph type="body" sz="quarter" idx="13" hasCustomPrompt="1"/>
          </p:nvPr>
        </p:nvSpPr>
        <p:spPr>
          <a:xfrm>
            <a:off x="457200" y="3508033"/>
            <a:ext cx="1771691" cy="193899"/>
          </a:xfrm>
          <a:noFill/>
        </p:spPr>
        <p:txBody>
          <a:bodyPr wrap="square" lIns="0" tIns="0" rIns="0" bIns="0">
            <a:spAutoFit/>
          </a:bodyPr>
          <a:lstStyle>
            <a:lvl1pPr marL="0" indent="0" algn="ctr">
              <a:lnSpc>
                <a:spcPct val="90000"/>
              </a:lnSpc>
              <a:spcBef>
                <a:spcPts val="300"/>
              </a:spcBef>
              <a:spcAft>
                <a:spcPts val="300"/>
              </a:spcAft>
              <a:buNone/>
              <a:defRPr sz="1400" b="1">
                <a:solidFill>
                  <a:schemeClr val="tx1"/>
                </a:solidFill>
              </a:defRPr>
            </a:lvl1pPr>
            <a:lvl2pPr marL="0" indent="0">
              <a:spcBef>
                <a:spcPts val="0"/>
              </a:spcBef>
              <a:buNone/>
              <a:defRPr sz="1200">
                <a:solidFill>
                  <a:schemeClr val="tx1"/>
                </a:solidFill>
              </a:defRPr>
            </a:lvl2pPr>
            <a:lvl3pPr marL="301744" indent="0">
              <a:buNone/>
              <a:defRPr/>
            </a:lvl3pPr>
          </a:lstStyle>
          <a:p>
            <a:pPr lvl="0"/>
            <a:r>
              <a:rPr lang="en-US" dirty="0"/>
              <a:t>First </a:t>
            </a:r>
            <a:r>
              <a:rPr lang="en-US" dirty="0" err="1"/>
              <a:t>Lastname</a:t>
            </a:r>
            <a:endParaRPr lang="en-US" dirty="0"/>
          </a:p>
        </p:txBody>
      </p:sp>
      <p:sp>
        <p:nvSpPr>
          <p:cNvPr id="10" name="Picture Placeholder 9">
            <a:extLst>
              <a:ext uri="{FF2B5EF4-FFF2-40B4-BE49-F238E27FC236}">
                <a16:creationId xmlns:a16="http://schemas.microsoft.com/office/drawing/2014/main" id="{60E588A4-B40B-4B27-BE9C-C812B582B541}"/>
              </a:ext>
              <a:ext uri="{C183D7F6-B498-43B3-948B-1728B52AA6E4}">
                <adec:decorative xmlns:adec="http://schemas.microsoft.com/office/drawing/2017/decorative" val="1"/>
              </a:ext>
            </a:extLst>
          </p:cNvPr>
          <p:cNvSpPr>
            <a:spLocks noGrp="1"/>
          </p:cNvSpPr>
          <p:nvPr>
            <p:ph type="pic" sz="quarter" idx="14"/>
          </p:nvPr>
        </p:nvSpPr>
        <p:spPr>
          <a:xfrm>
            <a:off x="457369" y="1498811"/>
            <a:ext cx="1771690" cy="1963441"/>
          </a:xfrm>
          <a:noFill/>
        </p:spPr>
        <p:txBody>
          <a:bodyPr>
            <a:normAutofit/>
          </a:bodyPr>
          <a:lstStyle>
            <a:lvl1pPr marL="0" indent="0" algn="ctr">
              <a:buNone/>
              <a:defRPr sz="1200"/>
            </a:lvl1pPr>
          </a:lstStyle>
          <a:p>
            <a:r>
              <a:rPr lang="en-US"/>
              <a:t>Click icon to add picture</a:t>
            </a:r>
            <a:endParaRPr lang="en-US" dirty="0"/>
          </a:p>
        </p:txBody>
      </p:sp>
      <p:sp>
        <p:nvSpPr>
          <p:cNvPr id="5" name="Picture Placeholder 9">
            <a:extLst>
              <a:ext uri="{FF2B5EF4-FFF2-40B4-BE49-F238E27FC236}">
                <a16:creationId xmlns:a16="http://schemas.microsoft.com/office/drawing/2014/main" id="{3EB1F18E-DF1B-49B5-D93D-3653378071A3}"/>
              </a:ext>
              <a:ext uri="{C183D7F6-B498-43B3-948B-1728B52AA6E4}">
                <adec:decorative xmlns:adec="http://schemas.microsoft.com/office/drawing/2017/decorative" val="1"/>
              </a:ext>
            </a:extLst>
          </p:cNvPr>
          <p:cNvSpPr>
            <a:spLocks noGrp="1"/>
          </p:cNvSpPr>
          <p:nvPr>
            <p:ph type="pic" sz="quarter" idx="15"/>
          </p:nvPr>
        </p:nvSpPr>
        <p:spPr>
          <a:xfrm>
            <a:off x="2833762" y="1498811"/>
            <a:ext cx="1771690" cy="1963441"/>
          </a:xfrm>
          <a:noFill/>
        </p:spPr>
        <p:txBody>
          <a:bodyPr>
            <a:normAutofit/>
          </a:bodyPr>
          <a:lstStyle>
            <a:lvl1pPr marL="0" indent="0" algn="ctr">
              <a:buNone/>
              <a:defRPr sz="1200"/>
            </a:lvl1pPr>
          </a:lstStyle>
          <a:p>
            <a:r>
              <a:rPr lang="en-US"/>
              <a:t>Click icon to add picture</a:t>
            </a:r>
            <a:endParaRPr lang="en-US" dirty="0"/>
          </a:p>
        </p:txBody>
      </p:sp>
      <p:sp>
        <p:nvSpPr>
          <p:cNvPr id="6" name="Picture Placeholder 9">
            <a:extLst>
              <a:ext uri="{FF2B5EF4-FFF2-40B4-BE49-F238E27FC236}">
                <a16:creationId xmlns:a16="http://schemas.microsoft.com/office/drawing/2014/main" id="{AF159B4C-655A-373C-52C2-A7C9CCDFDD10}"/>
              </a:ext>
              <a:ext uri="{C183D7F6-B498-43B3-948B-1728B52AA6E4}">
                <adec:decorative xmlns:adec="http://schemas.microsoft.com/office/drawing/2017/decorative" val="1"/>
              </a:ext>
            </a:extLst>
          </p:cNvPr>
          <p:cNvSpPr>
            <a:spLocks noGrp="1"/>
          </p:cNvSpPr>
          <p:nvPr>
            <p:ph type="pic" sz="quarter" idx="16"/>
          </p:nvPr>
        </p:nvSpPr>
        <p:spPr>
          <a:xfrm>
            <a:off x="5210155" y="1498811"/>
            <a:ext cx="1771690" cy="1963441"/>
          </a:xfrm>
          <a:noFill/>
        </p:spPr>
        <p:txBody>
          <a:bodyPr>
            <a:normAutofit/>
          </a:bodyPr>
          <a:lstStyle>
            <a:lvl1pPr marL="0" indent="0" algn="ctr">
              <a:buNone/>
              <a:defRPr sz="1200"/>
            </a:lvl1pPr>
          </a:lstStyle>
          <a:p>
            <a:r>
              <a:rPr lang="en-US"/>
              <a:t>Click icon to add picture</a:t>
            </a:r>
            <a:endParaRPr lang="en-US" dirty="0"/>
          </a:p>
        </p:txBody>
      </p:sp>
      <p:sp>
        <p:nvSpPr>
          <p:cNvPr id="8" name="Picture Placeholder 9">
            <a:extLst>
              <a:ext uri="{FF2B5EF4-FFF2-40B4-BE49-F238E27FC236}">
                <a16:creationId xmlns:a16="http://schemas.microsoft.com/office/drawing/2014/main" id="{4756E6BC-0C3C-8069-502D-D814AE5374B0}"/>
              </a:ext>
              <a:ext uri="{C183D7F6-B498-43B3-948B-1728B52AA6E4}">
                <adec:decorative xmlns:adec="http://schemas.microsoft.com/office/drawing/2017/decorative" val="1"/>
              </a:ext>
            </a:extLst>
          </p:cNvPr>
          <p:cNvSpPr>
            <a:spLocks noGrp="1"/>
          </p:cNvSpPr>
          <p:nvPr>
            <p:ph type="pic" sz="quarter" idx="17"/>
          </p:nvPr>
        </p:nvSpPr>
        <p:spPr>
          <a:xfrm>
            <a:off x="7586548" y="1498811"/>
            <a:ext cx="1771690" cy="1963441"/>
          </a:xfrm>
          <a:noFill/>
        </p:spPr>
        <p:txBody>
          <a:bodyPr>
            <a:normAutofit/>
          </a:bodyPr>
          <a:lstStyle>
            <a:lvl1pPr marL="0" indent="0" algn="ctr">
              <a:buNone/>
              <a:defRPr sz="1200"/>
            </a:lvl1pPr>
          </a:lstStyle>
          <a:p>
            <a:r>
              <a:rPr lang="en-US"/>
              <a:t>Click icon to add picture</a:t>
            </a:r>
            <a:endParaRPr lang="en-US" dirty="0"/>
          </a:p>
        </p:txBody>
      </p:sp>
      <p:sp>
        <p:nvSpPr>
          <p:cNvPr id="9" name="Picture Placeholder 9">
            <a:extLst>
              <a:ext uri="{FF2B5EF4-FFF2-40B4-BE49-F238E27FC236}">
                <a16:creationId xmlns:a16="http://schemas.microsoft.com/office/drawing/2014/main" id="{7EF07E3E-72C2-519B-E593-3FDEF20A8E1D}"/>
              </a:ext>
              <a:ext uri="{C183D7F6-B498-43B3-948B-1728B52AA6E4}">
                <adec:decorative xmlns:adec="http://schemas.microsoft.com/office/drawing/2017/decorative" val="1"/>
              </a:ext>
            </a:extLst>
          </p:cNvPr>
          <p:cNvSpPr>
            <a:spLocks noGrp="1"/>
          </p:cNvSpPr>
          <p:nvPr>
            <p:ph type="pic" sz="quarter" idx="18"/>
          </p:nvPr>
        </p:nvSpPr>
        <p:spPr>
          <a:xfrm>
            <a:off x="9962941" y="1498811"/>
            <a:ext cx="1771690" cy="1963441"/>
          </a:xfrm>
          <a:noFill/>
        </p:spPr>
        <p:txBody>
          <a:bodyPr>
            <a:normAutofit/>
          </a:bodyPr>
          <a:lstStyle>
            <a:lvl1pPr marL="0" indent="0" algn="ctr">
              <a:buNone/>
              <a:defRPr sz="1200"/>
            </a:lvl1pPr>
          </a:lstStyle>
          <a:p>
            <a:r>
              <a:rPr lang="en-US"/>
              <a:t>Click icon to add picture</a:t>
            </a:r>
            <a:endParaRPr lang="en-US" dirty="0"/>
          </a:p>
        </p:txBody>
      </p:sp>
      <p:sp>
        <p:nvSpPr>
          <p:cNvPr id="11" name="Text Placeholder 6">
            <a:extLst>
              <a:ext uri="{FF2B5EF4-FFF2-40B4-BE49-F238E27FC236}">
                <a16:creationId xmlns:a16="http://schemas.microsoft.com/office/drawing/2014/main" id="{E25FB76A-1483-DED0-A361-F134D5BBF366}"/>
              </a:ext>
            </a:extLst>
          </p:cNvPr>
          <p:cNvSpPr>
            <a:spLocks noGrp="1"/>
          </p:cNvSpPr>
          <p:nvPr>
            <p:ph type="body" sz="quarter" idx="19" hasCustomPrompt="1"/>
          </p:nvPr>
        </p:nvSpPr>
        <p:spPr>
          <a:xfrm>
            <a:off x="2833635" y="3508033"/>
            <a:ext cx="1771691" cy="193899"/>
          </a:xfrm>
          <a:noFill/>
        </p:spPr>
        <p:txBody>
          <a:bodyPr wrap="square" lIns="0" tIns="0" rIns="0" bIns="0">
            <a:spAutoFit/>
          </a:bodyPr>
          <a:lstStyle>
            <a:lvl1pPr marL="0" indent="0" algn="ctr">
              <a:lnSpc>
                <a:spcPct val="90000"/>
              </a:lnSpc>
              <a:spcBef>
                <a:spcPts val="300"/>
              </a:spcBef>
              <a:spcAft>
                <a:spcPts val="300"/>
              </a:spcAft>
              <a:buNone/>
              <a:defRPr sz="1400" b="1">
                <a:solidFill>
                  <a:schemeClr val="tx1"/>
                </a:solidFill>
              </a:defRPr>
            </a:lvl1pPr>
            <a:lvl2pPr marL="0" indent="0">
              <a:spcBef>
                <a:spcPts val="0"/>
              </a:spcBef>
              <a:buNone/>
              <a:defRPr sz="1200">
                <a:solidFill>
                  <a:schemeClr val="tx1"/>
                </a:solidFill>
              </a:defRPr>
            </a:lvl2pPr>
            <a:lvl3pPr marL="301744" indent="0">
              <a:buNone/>
              <a:defRPr/>
            </a:lvl3pPr>
          </a:lstStyle>
          <a:p>
            <a:pPr lvl="0"/>
            <a:r>
              <a:rPr lang="en-US" dirty="0"/>
              <a:t>First </a:t>
            </a:r>
            <a:r>
              <a:rPr lang="en-US" dirty="0" err="1"/>
              <a:t>Lastname</a:t>
            </a:r>
            <a:endParaRPr lang="en-US" dirty="0"/>
          </a:p>
        </p:txBody>
      </p:sp>
      <p:sp>
        <p:nvSpPr>
          <p:cNvPr id="12" name="Text Placeholder 6">
            <a:extLst>
              <a:ext uri="{FF2B5EF4-FFF2-40B4-BE49-F238E27FC236}">
                <a16:creationId xmlns:a16="http://schemas.microsoft.com/office/drawing/2014/main" id="{B1C70C03-A135-C987-0F59-71307778EB8B}"/>
              </a:ext>
            </a:extLst>
          </p:cNvPr>
          <p:cNvSpPr>
            <a:spLocks noGrp="1"/>
          </p:cNvSpPr>
          <p:nvPr>
            <p:ph type="body" sz="quarter" idx="20" hasCustomPrompt="1"/>
          </p:nvPr>
        </p:nvSpPr>
        <p:spPr>
          <a:xfrm>
            <a:off x="5210070" y="3508033"/>
            <a:ext cx="1771691" cy="193899"/>
          </a:xfrm>
          <a:noFill/>
        </p:spPr>
        <p:txBody>
          <a:bodyPr wrap="square" lIns="0" tIns="0" rIns="0" bIns="0">
            <a:spAutoFit/>
          </a:bodyPr>
          <a:lstStyle>
            <a:lvl1pPr marL="0" indent="0" algn="ctr">
              <a:lnSpc>
                <a:spcPct val="90000"/>
              </a:lnSpc>
              <a:spcBef>
                <a:spcPts val="300"/>
              </a:spcBef>
              <a:spcAft>
                <a:spcPts val="300"/>
              </a:spcAft>
              <a:buNone/>
              <a:defRPr sz="1400" b="1">
                <a:solidFill>
                  <a:schemeClr val="tx1"/>
                </a:solidFill>
              </a:defRPr>
            </a:lvl1pPr>
            <a:lvl2pPr marL="0" indent="0">
              <a:spcBef>
                <a:spcPts val="0"/>
              </a:spcBef>
              <a:buNone/>
              <a:defRPr sz="1200">
                <a:solidFill>
                  <a:schemeClr val="tx1"/>
                </a:solidFill>
              </a:defRPr>
            </a:lvl2pPr>
            <a:lvl3pPr marL="301744" indent="0">
              <a:buNone/>
              <a:defRPr/>
            </a:lvl3pPr>
          </a:lstStyle>
          <a:p>
            <a:pPr lvl="0"/>
            <a:r>
              <a:rPr lang="en-US" dirty="0"/>
              <a:t>First </a:t>
            </a:r>
            <a:r>
              <a:rPr lang="en-US" dirty="0" err="1"/>
              <a:t>Lastname</a:t>
            </a:r>
            <a:endParaRPr lang="en-US" dirty="0"/>
          </a:p>
        </p:txBody>
      </p:sp>
      <p:sp>
        <p:nvSpPr>
          <p:cNvPr id="13" name="Text Placeholder 6">
            <a:extLst>
              <a:ext uri="{FF2B5EF4-FFF2-40B4-BE49-F238E27FC236}">
                <a16:creationId xmlns:a16="http://schemas.microsoft.com/office/drawing/2014/main" id="{97BCDF45-F637-A9D6-C3AF-71249CA32F52}"/>
              </a:ext>
            </a:extLst>
          </p:cNvPr>
          <p:cNvSpPr>
            <a:spLocks noGrp="1"/>
          </p:cNvSpPr>
          <p:nvPr>
            <p:ph type="body" sz="quarter" idx="21" hasCustomPrompt="1"/>
          </p:nvPr>
        </p:nvSpPr>
        <p:spPr>
          <a:xfrm>
            <a:off x="7586505" y="3508033"/>
            <a:ext cx="1771691" cy="193899"/>
          </a:xfrm>
          <a:noFill/>
        </p:spPr>
        <p:txBody>
          <a:bodyPr wrap="square" lIns="0" tIns="0" rIns="0" bIns="0">
            <a:spAutoFit/>
          </a:bodyPr>
          <a:lstStyle>
            <a:lvl1pPr marL="0" indent="0" algn="ctr">
              <a:lnSpc>
                <a:spcPct val="90000"/>
              </a:lnSpc>
              <a:spcBef>
                <a:spcPts val="300"/>
              </a:spcBef>
              <a:spcAft>
                <a:spcPts val="300"/>
              </a:spcAft>
              <a:buNone/>
              <a:defRPr sz="1400" b="1">
                <a:solidFill>
                  <a:schemeClr val="tx1"/>
                </a:solidFill>
              </a:defRPr>
            </a:lvl1pPr>
            <a:lvl2pPr marL="0" indent="0">
              <a:spcBef>
                <a:spcPts val="0"/>
              </a:spcBef>
              <a:buNone/>
              <a:defRPr sz="1200">
                <a:solidFill>
                  <a:schemeClr val="tx1"/>
                </a:solidFill>
              </a:defRPr>
            </a:lvl2pPr>
            <a:lvl3pPr marL="301744" indent="0">
              <a:buNone/>
              <a:defRPr/>
            </a:lvl3pPr>
          </a:lstStyle>
          <a:p>
            <a:pPr lvl="0"/>
            <a:r>
              <a:rPr lang="en-US" dirty="0"/>
              <a:t>First </a:t>
            </a:r>
            <a:r>
              <a:rPr lang="en-US" dirty="0" err="1"/>
              <a:t>Lastname</a:t>
            </a:r>
            <a:endParaRPr lang="en-US" dirty="0"/>
          </a:p>
        </p:txBody>
      </p:sp>
      <p:sp>
        <p:nvSpPr>
          <p:cNvPr id="14" name="Text Placeholder 6">
            <a:extLst>
              <a:ext uri="{FF2B5EF4-FFF2-40B4-BE49-F238E27FC236}">
                <a16:creationId xmlns:a16="http://schemas.microsoft.com/office/drawing/2014/main" id="{92B4EEE2-E4B4-49B5-5C49-95B0F215BCDB}"/>
              </a:ext>
            </a:extLst>
          </p:cNvPr>
          <p:cNvSpPr>
            <a:spLocks noGrp="1"/>
          </p:cNvSpPr>
          <p:nvPr>
            <p:ph type="body" sz="quarter" idx="22" hasCustomPrompt="1"/>
          </p:nvPr>
        </p:nvSpPr>
        <p:spPr>
          <a:xfrm>
            <a:off x="9962940" y="3508033"/>
            <a:ext cx="1771691" cy="193899"/>
          </a:xfrm>
          <a:noFill/>
        </p:spPr>
        <p:txBody>
          <a:bodyPr wrap="square" lIns="0" tIns="0" rIns="0" bIns="0">
            <a:spAutoFit/>
          </a:bodyPr>
          <a:lstStyle>
            <a:lvl1pPr marL="0" indent="0" algn="ctr">
              <a:lnSpc>
                <a:spcPct val="90000"/>
              </a:lnSpc>
              <a:spcBef>
                <a:spcPts val="300"/>
              </a:spcBef>
              <a:spcAft>
                <a:spcPts val="300"/>
              </a:spcAft>
              <a:buNone/>
              <a:defRPr sz="1400" b="1">
                <a:solidFill>
                  <a:schemeClr val="tx1"/>
                </a:solidFill>
              </a:defRPr>
            </a:lvl1pPr>
            <a:lvl2pPr marL="0" indent="0">
              <a:spcBef>
                <a:spcPts val="0"/>
              </a:spcBef>
              <a:buNone/>
              <a:defRPr sz="1200">
                <a:solidFill>
                  <a:schemeClr val="tx1"/>
                </a:solidFill>
              </a:defRPr>
            </a:lvl2pPr>
            <a:lvl3pPr marL="301744" indent="0">
              <a:buNone/>
              <a:defRPr/>
            </a:lvl3pPr>
          </a:lstStyle>
          <a:p>
            <a:pPr lvl="0"/>
            <a:r>
              <a:rPr lang="en-US" dirty="0"/>
              <a:t>First </a:t>
            </a:r>
            <a:r>
              <a:rPr lang="en-US" dirty="0" err="1"/>
              <a:t>Lastname</a:t>
            </a:r>
            <a:endParaRPr lang="en-US" dirty="0"/>
          </a:p>
        </p:txBody>
      </p:sp>
      <p:sp>
        <p:nvSpPr>
          <p:cNvPr id="15" name="Text Placeholder 6">
            <a:extLst>
              <a:ext uri="{FF2B5EF4-FFF2-40B4-BE49-F238E27FC236}">
                <a16:creationId xmlns:a16="http://schemas.microsoft.com/office/drawing/2014/main" id="{1AC49C8B-226B-DE3A-D0EB-90A475D2584A}"/>
              </a:ext>
            </a:extLst>
          </p:cNvPr>
          <p:cNvSpPr>
            <a:spLocks noGrp="1"/>
          </p:cNvSpPr>
          <p:nvPr>
            <p:ph type="body" sz="quarter" idx="23" hasCustomPrompt="1"/>
          </p:nvPr>
        </p:nvSpPr>
        <p:spPr>
          <a:xfrm>
            <a:off x="457032" y="5914566"/>
            <a:ext cx="1771691" cy="193899"/>
          </a:xfrm>
          <a:noFill/>
        </p:spPr>
        <p:txBody>
          <a:bodyPr wrap="square" lIns="0" tIns="0" rIns="0" bIns="0">
            <a:spAutoFit/>
          </a:bodyPr>
          <a:lstStyle>
            <a:lvl1pPr marL="0" indent="0" algn="ctr">
              <a:lnSpc>
                <a:spcPct val="90000"/>
              </a:lnSpc>
              <a:spcBef>
                <a:spcPts val="300"/>
              </a:spcBef>
              <a:spcAft>
                <a:spcPts val="300"/>
              </a:spcAft>
              <a:buNone/>
              <a:defRPr sz="1400" b="1">
                <a:solidFill>
                  <a:schemeClr val="tx1"/>
                </a:solidFill>
              </a:defRPr>
            </a:lvl1pPr>
            <a:lvl2pPr marL="0" indent="0">
              <a:spcBef>
                <a:spcPts val="0"/>
              </a:spcBef>
              <a:buNone/>
              <a:defRPr sz="1200">
                <a:solidFill>
                  <a:schemeClr val="tx1"/>
                </a:solidFill>
              </a:defRPr>
            </a:lvl2pPr>
            <a:lvl3pPr marL="301744" indent="0">
              <a:buNone/>
              <a:defRPr/>
            </a:lvl3pPr>
          </a:lstStyle>
          <a:p>
            <a:pPr lvl="0"/>
            <a:r>
              <a:rPr lang="en-US" dirty="0"/>
              <a:t>First </a:t>
            </a:r>
            <a:r>
              <a:rPr lang="en-US" dirty="0" err="1"/>
              <a:t>Lastname</a:t>
            </a:r>
            <a:endParaRPr lang="en-US" dirty="0"/>
          </a:p>
        </p:txBody>
      </p:sp>
      <p:sp>
        <p:nvSpPr>
          <p:cNvPr id="16" name="Picture Placeholder 9">
            <a:extLst>
              <a:ext uri="{FF2B5EF4-FFF2-40B4-BE49-F238E27FC236}">
                <a16:creationId xmlns:a16="http://schemas.microsoft.com/office/drawing/2014/main" id="{3F40730B-AAFA-1682-C640-15BDFA80DFAA}"/>
              </a:ext>
              <a:ext uri="{C183D7F6-B498-43B3-948B-1728B52AA6E4}">
                <adec:decorative xmlns:adec="http://schemas.microsoft.com/office/drawing/2017/decorative" val="1"/>
              </a:ext>
            </a:extLst>
          </p:cNvPr>
          <p:cNvSpPr>
            <a:spLocks noGrp="1"/>
          </p:cNvSpPr>
          <p:nvPr>
            <p:ph type="pic" sz="quarter" idx="24"/>
          </p:nvPr>
        </p:nvSpPr>
        <p:spPr>
          <a:xfrm>
            <a:off x="457201" y="3905344"/>
            <a:ext cx="1771690" cy="1963441"/>
          </a:xfrm>
          <a:noFill/>
        </p:spPr>
        <p:txBody>
          <a:bodyPr>
            <a:normAutofit/>
          </a:bodyPr>
          <a:lstStyle>
            <a:lvl1pPr marL="0" indent="0" algn="ctr">
              <a:buNone/>
              <a:defRPr sz="1200"/>
            </a:lvl1pPr>
          </a:lstStyle>
          <a:p>
            <a:r>
              <a:rPr lang="en-US"/>
              <a:t>Click icon to add picture</a:t>
            </a:r>
            <a:endParaRPr lang="en-US" dirty="0"/>
          </a:p>
        </p:txBody>
      </p:sp>
      <p:sp>
        <p:nvSpPr>
          <p:cNvPr id="17" name="Picture Placeholder 9">
            <a:extLst>
              <a:ext uri="{FF2B5EF4-FFF2-40B4-BE49-F238E27FC236}">
                <a16:creationId xmlns:a16="http://schemas.microsoft.com/office/drawing/2014/main" id="{14D32219-566C-D250-D272-81A87B08A234}"/>
              </a:ext>
              <a:ext uri="{C183D7F6-B498-43B3-948B-1728B52AA6E4}">
                <adec:decorative xmlns:adec="http://schemas.microsoft.com/office/drawing/2017/decorative" val="1"/>
              </a:ext>
            </a:extLst>
          </p:cNvPr>
          <p:cNvSpPr>
            <a:spLocks noGrp="1"/>
          </p:cNvSpPr>
          <p:nvPr>
            <p:ph type="pic" sz="quarter" idx="25"/>
          </p:nvPr>
        </p:nvSpPr>
        <p:spPr>
          <a:xfrm>
            <a:off x="2833636" y="3905344"/>
            <a:ext cx="1771690" cy="1963441"/>
          </a:xfrm>
          <a:noFill/>
        </p:spPr>
        <p:txBody>
          <a:bodyPr>
            <a:normAutofit/>
          </a:bodyPr>
          <a:lstStyle>
            <a:lvl1pPr marL="0" indent="0" algn="ctr">
              <a:buNone/>
              <a:defRPr sz="1200"/>
            </a:lvl1pPr>
          </a:lstStyle>
          <a:p>
            <a:r>
              <a:rPr lang="en-US"/>
              <a:t>Click icon to add picture</a:t>
            </a:r>
            <a:endParaRPr lang="en-US" dirty="0"/>
          </a:p>
        </p:txBody>
      </p:sp>
      <p:sp>
        <p:nvSpPr>
          <p:cNvPr id="19" name="Picture Placeholder 9">
            <a:extLst>
              <a:ext uri="{FF2B5EF4-FFF2-40B4-BE49-F238E27FC236}">
                <a16:creationId xmlns:a16="http://schemas.microsoft.com/office/drawing/2014/main" id="{D3C3BDCE-282E-D373-619A-40D53358FEE2}"/>
              </a:ext>
              <a:ext uri="{C183D7F6-B498-43B3-948B-1728B52AA6E4}">
                <adec:decorative xmlns:adec="http://schemas.microsoft.com/office/drawing/2017/decorative" val="1"/>
              </a:ext>
            </a:extLst>
          </p:cNvPr>
          <p:cNvSpPr>
            <a:spLocks noGrp="1"/>
          </p:cNvSpPr>
          <p:nvPr>
            <p:ph type="pic" sz="quarter" idx="26"/>
          </p:nvPr>
        </p:nvSpPr>
        <p:spPr>
          <a:xfrm>
            <a:off x="5210071" y="3905344"/>
            <a:ext cx="1771690" cy="1963441"/>
          </a:xfrm>
          <a:noFill/>
        </p:spPr>
        <p:txBody>
          <a:bodyPr>
            <a:normAutofit/>
          </a:bodyPr>
          <a:lstStyle>
            <a:lvl1pPr marL="0" indent="0" algn="ctr">
              <a:buNone/>
              <a:defRPr sz="1200"/>
            </a:lvl1pPr>
          </a:lstStyle>
          <a:p>
            <a:r>
              <a:rPr lang="en-US"/>
              <a:t>Click icon to add picture</a:t>
            </a:r>
            <a:endParaRPr lang="en-US" dirty="0"/>
          </a:p>
        </p:txBody>
      </p:sp>
      <p:sp>
        <p:nvSpPr>
          <p:cNvPr id="20" name="Picture Placeholder 9">
            <a:extLst>
              <a:ext uri="{FF2B5EF4-FFF2-40B4-BE49-F238E27FC236}">
                <a16:creationId xmlns:a16="http://schemas.microsoft.com/office/drawing/2014/main" id="{6831EEF2-8CC2-33DC-CBAF-F774D203C068}"/>
              </a:ext>
              <a:ext uri="{C183D7F6-B498-43B3-948B-1728B52AA6E4}">
                <adec:decorative xmlns:adec="http://schemas.microsoft.com/office/drawing/2017/decorative" val="1"/>
              </a:ext>
            </a:extLst>
          </p:cNvPr>
          <p:cNvSpPr>
            <a:spLocks noGrp="1"/>
          </p:cNvSpPr>
          <p:nvPr>
            <p:ph type="pic" sz="quarter" idx="27"/>
          </p:nvPr>
        </p:nvSpPr>
        <p:spPr>
          <a:xfrm>
            <a:off x="7586506" y="3905344"/>
            <a:ext cx="1771690" cy="1963441"/>
          </a:xfrm>
          <a:noFill/>
        </p:spPr>
        <p:txBody>
          <a:bodyPr>
            <a:normAutofit/>
          </a:bodyPr>
          <a:lstStyle>
            <a:lvl1pPr marL="0" indent="0" algn="ctr">
              <a:buNone/>
              <a:defRPr sz="1200"/>
            </a:lvl1pPr>
          </a:lstStyle>
          <a:p>
            <a:r>
              <a:rPr lang="en-US"/>
              <a:t>Click icon to add picture</a:t>
            </a:r>
            <a:endParaRPr lang="en-US" dirty="0"/>
          </a:p>
        </p:txBody>
      </p:sp>
      <p:sp>
        <p:nvSpPr>
          <p:cNvPr id="21" name="Picture Placeholder 9">
            <a:extLst>
              <a:ext uri="{FF2B5EF4-FFF2-40B4-BE49-F238E27FC236}">
                <a16:creationId xmlns:a16="http://schemas.microsoft.com/office/drawing/2014/main" id="{6641669F-1750-4243-C8D4-2E7D0BE09233}"/>
              </a:ext>
              <a:ext uri="{C183D7F6-B498-43B3-948B-1728B52AA6E4}">
                <adec:decorative xmlns:adec="http://schemas.microsoft.com/office/drawing/2017/decorative" val="1"/>
              </a:ext>
            </a:extLst>
          </p:cNvPr>
          <p:cNvSpPr>
            <a:spLocks noGrp="1"/>
          </p:cNvSpPr>
          <p:nvPr>
            <p:ph type="pic" sz="quarter" idx="28"/>
          </p:nvPr>
        </p:nvSpPr>
        <p:spPr>
          <a:xfrm>
            <a:off x="9962940" y="3905344"/>
            <a:ext cx="1771690" cy="1963441"/>
          </a:xfrm>
          <a:noFill/>
        </p:spPr>
        <p:txBody>
          <a:bodyPr>
            <a:normAutofit/>
          </a:bodyPr>
          <a:lstStyle>
            <a:lvl1pPr marL="0" indent="0" algn="ctr">
              <a:buNone/>
              <a:defRPr sz="1200"/>
            </a:lvl1pPr>
          </a:lstStyle>
          <a:p>
            <a:r>
              <a:rPr lang="en-US"/>
              <a:t>Click icon to add picture</a:t>
            </a:r>
            <a:endParaRPr lang="en-US" dirty="0"/>
          </a:p>
        </p:txBody>
      </p:sp>
      <p:sp>
        <p:nvSpPr>
          <p:cNvPr id="22" name="Text Placeholder 6">
            <a:extLst>
              <a:ext uri="{FF2B5EF4-FFF2-40B4-BE49-F238E27FC236}">
                <a16:creationId xmlns:a16="http://schemas.microsoft.com/office/drawing/2014/main" id="{D44C0AB4-C06D-9AF3-04F5-76FF7CDF4087}"/>
              </a:ext>
            </a:extLst>
          </p:cNvPr>
          <p:cNvSpPr>
            <a:spLocks noGrp="1"/>
          </p:cNvSpPr>
          <p:nvPr>
            <p:ph type="body" sz="quarter" idx="29" hasCustomPrompt="1"/>
          </p:nvPr>
        </p:nvSpPr>
        <p:spPr>
          <a:xfrm>
            <a:off x="2833509" y="5914566"/>
            <a:ext cx="1771691" cy="193899"/>
          </a:xfrm>
          <a:noFill/>
        </p:spPr>
        <p:txBody>
          <a:bodyPr wrap="square" lIns="0" tIns="0" rIns="0" bIns="0">
            <a:spAutoFit/>
          </a:bodyPr>
          <a:lstStyle>
            <a:lvl1pPr marL="0" indent="0" algn="ctr">
              <a:lnSpc>
                <a:spcPct val="90000"/>
              </a:lnSpc>
              <a:spcBef>
                <a:spcPts val="300"/>
              </a:spcBef>
              <a:spcAft>
                <a:spcPts val="300"/>
              </a:spcAft>
              <a:buNone/>
              <a:defRPr sz="1400" b="1">
                <a:solidFill>
                  <a:schemeClr val="tx1"/>
                </a:solidFill>
              </a:defRPr>
            </a:lvl1pPr>
            <a:lvl2pPr marL="0" indent="0">
              <a:spcBef>
                <a:spcPts val="0"/>
              </a:spcBef>
              <a:buNone/>
              <a:defRPr sz="1200">
                <a:solidFill>
                  <a:schemeClr val="tx1"/>
                </a:solidFill>
              </a:defRPr>
            </a:lvl2pPr>
            <a:lvl3pPr marL="301744" indent="0">
              <a:buNone/>
              <a:defRPr/>
            </a:lvl3pPr>
          </a:lstStyle>
          <a:p>
            <a:pPr lvl="0"/>
            <a:r>
              <a:rPr lang="en-US" dirty="0"/>
              <a:t>First </a:t>
            </a:r>
            <a:r>
              <a:rPr lang="en-US" dirty="0" err="1"/>
              <a:t>Lastname</a:t>
            </a:r>
            <a:endParaRPr lang="en-US" dirty="0"/>
          </a:p>
        </p:txBody>
      </p:sp>
      <p:sp>
        <p:nvSpPr>
          <p:cNvPr id="23" name="Text Placeholder 6">
            <a:extLst>
              <a:ext uri="{FF2B5EF4-FFF2-40B4-BE49-F238E27FC236}">
                <a16:creationId xmlns:a16="http://schemas.microsoft.com/office/drawing/2014/main" id="{EFEC3840-D162-219A-38E2-E2C434A7D935}"/>
              </a:ext>
            </a:extLst>
          </p:cNvPr>
          <p:cNvSpPr>
            <a:spLocks noGrp="1"/>
          </p:cNvSpPr>
          <p:nvPr>
            <p:ph type="body" sz="quarter" idx="30" hasCustomPrompt="1"/>
          </p:nvPr>
        </p:nvSpPr>
        <p:spPr>
          <a:xfrm>
            <a:off x="5209986" y="5914566"/>
            <a:ext cx="1771691" cy="193899"/>
          </a:xfrm>
          <a:noFill/>
        </p:spPr>
        <p:txBody>
          <a:bodyPr wrap="square" lIns="0" tIns="0" rIns="0" bIns="0">
            <a:spAutoFit/>
          </a:bodyPr>
          <a:lstStyle>
            <a:lvl1pPr marL="0" indent="0" algn="ctr">
              <a:lnSpc>
                <a:spcPct val="90000"/>
              </a:lnSpc>
              <a:spcBef>
                <a:spcPts val="300"/>
              </a:spcBef>
              <a:spcAft>
                <a:spcPts val="300"/>
              </a:spcAft>
              <a:buNone/>
              <a:defRPr sz="1400" b="1">
                <a:solidFill>
                  <a:schemeClr val="tx1"/>
                </a:solidFill>
              </a:defRPr>
            </a:lvl1pPr>
            <a:lvl2pPr marL="0" indent="0">
              <a:spcBef>
                <a:spcPts val="0"/>
              </a:spcBef>
              <a:buNone/>
              <a:defRPr sz="1200">
                <a:solidFill>
                  <a:schemeClr val="tx1"/>
                </a:solidFill>
              </a:defRPr>
            </a:lvl2pPr>
            <a:lvl3pPr marL="301744" indent="0">
              <a:buNone/>
              <a:defRPr/>
            </a:lvl3pPr>
          </a:lstStyle>
          <a:p>
            <a:pPr lvl="0"/>
            <a:r>
              <a:rPr lang="en-US" dirty="0"/>
              <a:t>First </a:t>
            </a:r>
            <a:r>
              <a:rPr lang="en-US" dirty="0" err="1"/>
              <a:t>Lastname</a:t>
            </a:r>
            <a:endParaRPr lang="en-US" dirty="0"/>
          </a:p>
        </p:txBody>
      </p:sp>
      <p:sp>
        <p:nvSpPr>
          <p:cNvPr id="24" name="Text Placeholder 6">
            <a:extLst>
              <a:ext uri="{FF2B5EF4-FFF2-40B4-BE49-F238E27FC236}">
                <a16:creationId xmlns:a16="http://schemas.microsoft.com/office/drawing/2014/main" id="{2A6E7CFA-FF6B-1771-1C83-CEC0374583D5}"/>
              </a:ext>
            </a:extLst>
          </p:cNvPr>
          <p:cNvSpPr>
            <a:spLocks noGrp="1"/>
          </p:cNvSpPr>
          <p:nvPr>
            <p:ph type="body" sz="quarter" idx="31" hasCustomPrompt="1"/>
          </p:nvPr>
        </p:nvSpPr>
        <p:spPr>
          <a:xfrm>
            <a:off x="7586463" y="5914566"/>
            <a:ext cx="1771691" cy="193899"/>
          </a:xfrm>
          <a:noFill/>
        </p:spPr>
        <p:txBody>
          <a:bodyPr wrap="square" lIns="0" tIns="0" rIns="0" bIns="0">
            <a:spAutoFit/>
          </a:bodyPr>
          <a:lstStyle>
            <a:lvl1pPr marL="0" indent="0" algn="ctr">
              <a:lnSpc>
                <a:spcPct val="90000"/>
              </a:lnSpc>
              <a:spcBef>
                <a:spcPts val="300"/>
              </a:spcBef>
              <a:spcAft>
                <a:spcPts val="300"/>
              </a:spcAft>
              <a:buNone/>
              <a:defRPr sz="1400" b="1">
                <a:solidFill>
                  <a:schemeClr val="tx1"/>
                </a:solidFill>
              </a:defRPr>
            </a:lvl1pPr>
            <a:lvl2pPr marL="0" indent="0">
              <a:spcBef>
                <a:spcPts val="0"/>
              </a:spcBef>
              <a:buNone/>
              <a:defRPr sz="1200">
                <a:solidFill>
                  <a:schemeClr val="tx1"/>
                </a:solidFill>
              </a:defRPr>
            </a:lvl2pPr>
            <a:lvl3pPr marL="301744" indent="0">
              <a:buNone/>
              <a:defRPr/>
            </a:lvl3pPr>
          </a:lstStyle>
          <a:p>
            <a:pPr lvl="0"/>
            <a:r>
              <a:rPr lang="en-US" dirty="0"/>
              <a:t>First </a:t>
            </a:r>
            <a:r>
              <a:rPr lang="en-US" dirty="0" err="1"/>
              <a:t>Lastname</a:t>
            </a:r>
            <a:endParaRPr lang="en-US" dirty="0"/>
          </a:p>
        </p:txBody>
      </p:sp>
      <p:sp>
        <p:nvSpPr>
          <p:cNvPr id="25" name="Text Placeholder 6">
            <a:extLst>
              <a:ext uri="{FF2B5EF4-FFF2-40B4-BE49-F238E27FC236}">
                <a16:creationId xmlns:a16="http://schemas.microsoft.com/office/drawing/2014/main" id="{BC745B49-BFDB-CDA8-FC9E-4FAF46B80730}"/>
              </a:ext>
            </a:extLst>
          </p:cNvPr>
          <p:cNvSpPr>
            <a:spLocks noGrp="1"/>
          </p:cNvSpPr>
          <p:nvPr>
            <p:ph type="body" sz="quarter" idx="32" hasCustomPrompt="1"/>
          </p:nvPr>
        </p:nvSpPr>
        <p:spPr>
          <a:xfrm>
            <a:off x="9962939" y="5914566"/>
            <a:ext cx="1771691" cy="193899"/>
          </a:xfrm>
          <a:noFill/>
        </p:spPr>
        <p:txBody>
          <a:bodyPr wrap="square" lIns="0" tIns="0" rIns="0" bIns="0">
            <a:spAutoFit/>
          </a:bodyPr>
          <a:lstStyle>
            <a:lvl1pPr marL="0" indent="0" algn="ctr">
              <a:lnSpc>
                <a:spcPct val="90000"/>
              </a:lnSpc>
              <a:spcBef>
                <a:spcPts val="300"/>
              </a:spcBef>
              <a:spcAft>
                <a:spcPts val="300"/>
              </a:spcAft>
              <a:buNone/>
              <a:defRPr sz="1400" b="1">
                <a:solidFill>
                  <a:schemeClr val="tx1"/>
                </a:solidFill>
              </a:defRPr>
            </a:lvl1pPr>
            <a:lvl2pPr marL="0" indent="0">
              <a:spcBef>
                <a:spcPts val="0"/>
              </a:spcBef>
              <a:buNone/>
              <a:defRPr sz="1200">
                <a:solidFill>
                  <a:schemeClr val="tx1"/>
                </a:solidFill>
              </a:defRPr>
            </a:lvl2pPr>
            <a:lvl3pPr marL="301744" indent="0">
              <a:buNone/>
              <a:defRPr/>
            </a:lvl3pPr>
          </a:lstStyle>
          <a:p>
            <a:pPr lvl="0"/>
            <a:r>
              <a:rPr lang="en-US" dirty="0"/>
              <a:t>First </a:t>
            </a:r>
            <a:r>
              <a:rPr lang="en-US" dirty="0" err="1"/>
              <a:t>Lastname</a:t>
            </a:r>
            <a:endParaRPr lang="en-US" dirty="0"/>
          </a:p>
        </p:txBody>
      </p:sp>
      <p:sp>
        <p:nvSpPr>
          <p:cNvPr id="3" name="Title 2">
            <a:extLst>
              <a:ext uri="{FF2B5EF4-FFF2-40B4-BE49-F238E27FC236}">
                <a16:creationId xmlns:a16="http://schemas.microsoft.com/office/drawing/2014/main" id="{EFE90F3A-B40A-29E8-3994-6109B8A9EAF2}"/>
              </a:ext>
            </a:extLst>
          </p:cNvPr>
          <p:cNvSpPr>
            <a:spLocks noGrp="1"/>
          </p:cNvSpPr>
          <p:nvPr>
            <p:ph type="title"/>
          </p:nvPr>
        </p:nvSpPr>
        <p:spPr>
          <a:xfrm>
            <a:off x="457200" y="381000"/>
            <a:ext cx="9296400" cy="914400"/>
          </a:xfrm>
        </p:spPr>
        <p:txBody>
          <a:bodyPr/>
          <a:lstStyle/>
          <a:p>
            <a:r>
              <a:rPr lang="en-US"/>
              <a:t>Click to edit Master title style</a:t>
            </a:r>
            <a:endParaRPr lang="en-US" dirty="0"/>
          </a:p>
        </p:txBody>
      </p:sp>
      <p:sp>
        <p:nvSpPr>
          <p:cNvPr id="18" name="Footer Placeholder 5">
            <a:extLst>
              <a:ext uri="{FF2B5EF4-FFF2-40B4-BE49-F238E27FC236}">
                <a16:creationId xmlns:a16="http://schemas.microsoft.com/office/drawing/2014/main" id="{8E358414-C2F7-519C-A4B0-1EAA680A4F5A}"/>
              </a:ext>
            </a:extLst>
          </p:cNvPr>
          <p:cNvSpPr>
            <a:spLocks noGrp="1"/>
          </p:cNvSpPr>
          <p:nvPr>
            <p:ph type="ftr" sz="quarter" idx="33"/>
          </p:nvPr>
        </p:nvSpPr>
        <p:spPr>
          <a:xfrm>
            <a:off x="457200" y="6471589"/>
            <a:ext cx="7032254" cy="274320"/>
          </a:xfrm>
        </p:spPr>
        <p:txBody>
          <a:bodyPr/>
          <a:lstStyle/>
          <a:p>
            <a:endParaRPr lang="en-US"/>
          </a:p>
        </p:txBody>
      </p:sp>
      <p:sp>
        <p:nvSpPr>
          <p:cNvPr id="26" name="Slide Number Placeholder 6">
            <a:extLst>
              <a:ext uri="{FF2B5EF4-FFF2-40B4-BE49-F238E27FC236}">
                <a16:creationId xmlns:a16="http://schemas.microsoft.com/office/drawing/2014/main" id="{7813695C-D445-7E56-06F8-D06FD9E0FBE6}"/>
              </a:ext>
            </a:extLst>
          </p:cNvPr>
          <p:cNvSpPr>
            <a:spLocks noGrp="1"/>
          </p:cNvSpPr>
          <p:nvPr>
            <p:ph type="sldNum" sz="quarter" idx="34"/>
          </p:nvPr>
        </p:nvSpPr>
        <p:spPr>
          <a:xfrm>
            <a:off x="11364686" y="6470919"/>
            <a:ext cx="370114" cy="274320"/>
          </a:xfr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216468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Core Team">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9D07E48-97C2-4379-B88F-D4F188C6BB24}"/>
              </a:ext>
            </a:extLst>
          </p:cNvPr>
          <p:cNvSpPr>
            <a:spLocks noGrp="1"/>
          </p:cNvSpPr>
          <p:nvPr>
            <p:ph type="body" sz="quarter" idx="13"/>
          </p:nvPr>
        </p:nvSpPr>
        <p:spPr>
          <a:xfrm>
            <a:off x="464515" y="1725503"/>
            <a:ext cx="2571765" cy="1911957"/>
          </a:xfrm>
          <a:noFill/>
        </p:spPr>
        <p:txBody>
          <a:bodyPr lIns="914400" tIns="45720" rIns="91440" bIns="45720">
            <a:normAutofit/>
          </a:bodyPr>
          <a:lstStyle>
            <a:lvl1pPr marL="233363" indent="0">
              <a:lnSpc>
                <a:spcPct val="90000"/>
              </a:lnSpc>
              <a:spcBef>
                <a:spcPts val="300"/>
              </a:spcBef>
              <a:spcAft>
                <a:spcPts val="300"/>
              </a:spcAft>
              <a:buNone/>
              <a:defRPr sz="1400" b="1">
                <a:solidFill>
                  <a:schemeClr val="tx1"/>
                </a:solidFill>
              </a:defRPr>
            </a:lvl1pPr>
            <a:lvl2pPr marL="233363" indent="0">
              <a:spcBef>
                <a:spcPts val="0"/>
              </a:spcBef>
              <a:buNone/>
              <a:defRPr sz="1200">
                <a:solidFill>
                  <a:schemeClr val="tx1"/>
                </a:solidFill>
              </a:defRPr>
            </a:lvl2pPr>
            <a:lvl3pPr marL="301744" indent="0">
              <a:buNone/>
              <a:defRPr/>
            </a:lvl3pPr>
          </a:lstStyle>
          <a:p>
            <a:pPr lvl="0"/>
            <a:r>
              <a:rPr lang="en-US"/>
              <a:t>Click to edit Master text styles</a:t>
            </a:r>
          </a:p>
          <a:p>
            <a:pPr lvl="1"/>
            <a:r>
              <a:rPr lang="en-US"/>
              <a:t>Second level</a:t>
            </a:r>
          </a:p>
        </p:txBody>
      </p:sp>
      <p:sp>
        <p:nvSpPr>
          <p:cNvPr id="10" name="Picture Placeholder 9">
            <a:extLst>
              <a:ext uri="{FF2B5EF4-FFF2-40B4-BE49-F238E27FC236}">
                <a16:creationId xmlns:a16="http://schemas.microsoft.com/office/drawing/2014/main" id="{60E588A4-B40B-4B27-BE9C-C812B582B541}"/>
              </a:ext>
              <a:ext uri="{C183D7F6-B498-43B3-948B-1728B52AA6E4}">
                <adec:decorative xmlns:adec="http://schemas.microsoft.com/office/drawing/2017/decorative" val="1"/>
              </a:ext>
            </a:extLst>
          </p:cNvPr>
          <p:cNvSpPr>
            <a:spLocks noGrp="1"/>
          </p:cNvSpPr>
          <p:nvPr>
            <p:ph type="pic" sz="quarter" idx="14"/>
          </p:nvPr>
        </p:nvSpPr>
        <p:spPr>
          <a:xfrm>
            <a:off x="464515" y="1725503"/>
            <a:ext cx="1002350" cy="1157753"/>
          </a:xfrm>
          <a:noFill/>
        </p:spPr>
        <p:txBody>
          <a:bodyPr>
            <a:normAutofit/>
          </a:bodyPr>
          <a:lstStyle>
            <a:lvl1pPr marL="0" indent="0" algn="ctr">
              <a:buNone/>
              <a:defRPr sz="1200"/>
            </a:lvl1pPr>
          </a:lstStyle>
          <a:p>
            <a:r>
              <a:rPr lang="en-US"/>
              <a:t>Click icon to add picture</a:t>
            </a:r>
            <a:endParaRPr lang="en-US" dirty="0"/>
          </a:p>
        </p:txBody>
      </p:sp>
      <p:sp>
        <p:nvSpPr>
          <p:cNvPr id="18" name="Text Placeholder 17">
            <a:extLst>
              <a:ext uri="{FF2B5EF4-FFF2-40B4-BE49-F238E27FC236}">
                <a16:creationId xmlns:a16="http://schemas.microsoft.com/office/drawing/2014/main" id="{7997A1FC-6ED9-47FD-9137-17EB92A56641}"/>
              </a:ext>
            </a:extLst>
          </p:cNvPr>
          <p:cNvSpPr>
            <a:spLocks noGrp="1"/>
          </p:cNvSpPr>
          <p:nvPr>
            <p:ph type="body" sz="quarter" idx="21" hasCustomPrompt="1"/>
          </p:nvPr>
        </p:nvSpPr>
        <p:spPr>
          <a:xfrm>
            <a:off x="464346" y="1470150"/>
            <a:ext cx="2571765" cy="215444"/>
          </a:xfrm>
        </p:spPr>
        <p:txBody>
          <a:bodyPr lIns="0" tIns="0" rIns="0" bIns="0">
            <a:spAutoFit/>
          </a:bodyPr>
          <a:lstStyle>
            <a:lvl1pPr marL="0" indent="0" algn="l">
              <a:buNone/>
              <a:defRPr sz="1400">
                <a:solidFill>
                  <a:schemeClr val="accent1"/>
                </a:solidFill>
              </a:defRPr>
            </a:lvl1pPr>
            <a:lvl2pPr marL="0" indent="0">
              <a:buNone/>
              <a:defRPr/>
            </a:lvl2pPr>
          </a:lstStyle>
          <a:p>
            <a:pPr lvl="0"/>
            <a:r>
              <a:rPr lang="en-US" dirty="0"/>
              <a:t>Edit Master text styles</a:t>
            </a:r>
          </a:p>
        </p:txBody>
      </p:sp>
      <p:sp>
        <p:nvSpPr>
          <p:cNvPr id="52" name="Text Placeholder 6">
            <a:extLst>
              <a:ext uri="{FF2B5EF4-FFF2-40B4-BE49-F238E27FC236}">
                <a16:creationId xmlns:a16="http://schemas.microsoft.com/office/drawing/2014/main" id="{705D33A9-B58C-506B-95C6-7E2979D42D99}"/>
              </a:ext>
            </a:extLst>
          </p:cNvPr>
          <p:cNvSpPr>
            <a:spLocks noGrp="1"/>
          </p:cNvSpPr>
          <p:nvPr>
            <p:ph type="body" sz="quarter" idx="41"/>
          </p:nvPr>
        </p:nvSpPr>
        <p:spPr>
          <a:xfrm>
            <a:off x="3364314" y="1725503"/>
            <a:ext cx="2571765" cy="1911957"/>
          </a:xfrm>
          <a:noFill/>
        </p:spPr>
        <p:txBody>
          <a:bodyPr lIns="914400" tIns="45720" rIns="91440" bIns="45720">
            <a:normAutofit/>
          </a:bodyPr>
          <a:lstStyle>
            <a:lvl1pPr marL="233363" indent="0">
              <a:lnSpc>
                <a:spcPct val="90000"/>
              </a:lnSpc>
              <a:spcBef>
                <a:spcPts val="300"/>
              </a:spcBef>
              <a:spcAft>
                <a:spcPts val="300"/>
              </a:spcAft>
              <a:buNone/>
              <a:defRPr sz="1400" b="1">
                <a:solidFill>
                  <a:schemeClr val="tx1"/>
                </a:solidFill>
              </a:defRPr>
            </a:lvl1pPr>
            <a:lvl2pPr marL="233363" indent="0">
              <a:spcBef>
                <a:spcPts val="0"/>
              </a:spcBef>
              <a:buNone/>
              <a:defRPr sz="1200">
                <a:solidFill>
                  <a:schemeClr val="tx1"/>
                </a:solidFill>
              </a:defRPr>
            </a:lvl2pPr>
            <a:lvl3pPr marL="301744" indent="0">
              <a:buNone/>
              <a:defRPr/>
            </a:lvl3pPr>
          </a:lstStyle>
          <a:p>
            <a:pPr lvl="0"/>
            <a:r>
              <a:rPr lang="en-US"/>
              <a:t>Click to edit Master text styles</a:t>
            </a:r>
          </a:p>
          <a:p>
            <a:pPr lvl="1"/>
            <a:r>
              <a:rPr lang="en-US"/>
              <a:t>Second level</a:t>
            </a:r>
          </a:p>
        </p:txBody>
      </p:sp>
      <p:sp>
        <p:nvSpPr>
          <p:cNvPr id="53" name="Picture Placeholder 9">
            <a:extLst>
              <a:ext uri="{FF2B5EF4-FFF2-40B4-BE49-F238E27FC236}">
                <a16:creationId xmlns:a16="http://schemas.microsoft.com/office/drawing/2014/main" id="{CC8F28E4-BA88-DE9D-6279-611EEC5CD457}"/>
              </a:ext>
              <a:ext uri="{C183D7F6-B498-43B3-948B-1728B52AA6E4}">
                <adec:decorative xmlns:adec="http://schemas.microsoft.com/office/drawing/2017/decorative" val="1"/>
              </a:ext>
            </a:extLst>
          </p:cNvPr>
          <p:cNvSpPr>
            <a:spLocks noGrp="1"/>
          </p:cNvSpPr>
          <p:nvPr>
            <p:ph type="pic" sz="quarter" idx="42"/>
          </p:nvPr>
        </p:nvSpPr>
        <p:spPr>
          <a:xfrm>
            <a:off x="3364314" y="1725503"/>
            <a:ext cx="1002350" cy="1157753"/>
          </a:xfrm>
          <a:noFill/>
        </p:spPr>
        <p:txBody>
          <a:bodyPr>
            <a:normAutofit/>
          </a:bodyPr>
          <a:lstStyle>
            <a:lvl1pPr marL="0" indent="0" algn="ctr">
              <a:buNone/>
              <a:defRPr sz="1200"/>
            </a:lvl1pPr>
          </a:lstStyle>
          <a:p>
            <a:r>
              <a:rPr lang="en-US"/>
              <a:t>Click icon to add picture</a:t>
            </a:r>
            <a:endParaRPr lang="en-US" dirty="0"/>
          </a:p>
        </p:txBody>
      </p:sp>
      <p:sp>
        <p:nvSpPr>
          <p:cNvPr id="54" name="Text Placeholder 17">
            <a:extLst>
              <a:ext uri="{FF2B5EF4-FFF2-40B4-BE49-F238E27FC236}">
                <a16:creationId xmlns:a16="http://schemas.microsoft.com/office/drawing/2014/main" id="{F2F5B276-C8DF-BC66-F9B5-486D4A2C3607}"/>
              </a:ext>
            </a:extLst>
          </p:cNvPr>
          <p:cNvSpPr>
            <a:spLocks noGrp="1"/>
          </p:cNvSpPr>
          <p:nvPr>
            <p:ph type="body" sz="quarter" idx="43" hasCustomPrompt="1"/>
          </p:nvPr>
        </p:nvSpPr>
        <p:spPr>
          <a:xfrm>
            <a:off x="3364202" y="1470150"/>
            <a:ext cx="2571765" cy="215444"/>
          </a:xfrm>
        </p:spPr>
        <p:txBody>
          <a:bodyPr lIns="0" tIns="0" rIns="0" bIns="0">
            <a:spAutoFit/>
          </a:bodyPr>
          <a:lstStyle>
            <a:lvl1pPr marL="0" indent="0" algn="l">
              <a:buNone/>
              <a:defRPr sz="1400">
                <a:solidFill>
                  <a:schemeClr val="accent1"/>
                </a:solidFill>
              </a:defRPr>
            </a:lvl1pPr>
            <a:lvl2pPr marL="0" indent="0">
              <a:buNone/>
              <a:defRPr/>
            </a:lvl2pPr>
          </a:lstStyle>
          <a:p>
            <a:pPr lvl="0"/>
            <a:r>
              <a:rPr lang="en-US" dirty="0"/>
              <a:t>Edit Master text styles</a:t>
            </a:r>
          </a:p>
        </p:txBody>
      </p:sp>
      <p:sp>
        <p:nvSpPr>
          <p:cNvPr id="55" name="Text Placeholder 6">
            <a:extLst>
              <a:ext uri="{FF2B5EF4-FFF2-40B4-BE49-F238E27FC236}">
                <a16:creationId xmlns:a16="http://schemas.microsoft.com/office/drawing/2014/main" id="{2A84EB9D-8FEC-5228-F9FC-EE0A068E6C31}"/>
              </a:ext>
            </a:extLst>
          </p:cNvPr>
          <p:cNvSpPr>
            <a:spLocks noGrp="1"/>
          </p:cNvSpPr>
          <p:nvPr>
            <p:ph type="body" sz="quarter" idx="44"/>
          </p:nvPr>
        </p:nvSpPr>
        <p:spPr>
          <a:xfrm>
            <a:off x="6264113" y="1725503"/>
            <a:ext cx="2571765" cy="1911957"/>
          </a:xfrm>
          <a:noFill/>
        </p:spPr>
        <p:txBody>
          <a:bodyPr lIns="914400" tIns="45720" rIns="91440" bIns="45720">
            <a:normAutofit/>
          </a:bodyPr>
          <a:lstStyle>
            <a:lvl1pPr marL="233363" indent="0">
              <a:lnSpc>
                <a:spcPct val="90000"/>
              </a:lnSpc>
              <a:spcBef>
                <a:spcPts val="300"/>
              </a:spcBef>
              <a:spcAft>
                <a:spcPts val="300"/>
              </a:spcAft>
              <a:buNone/>
              <a:defRPr sz="1400" b="1">
                <a:solidFill>
                  <a:schemeClr val="tx1"/>
                </a:solidFill>
              </a:defRPr>
            </a:lvl1pPr>
            <a:lvl2pPr marL="233363" indent="0">
              <a:spcBef>
                <a:spcPts val="0"/>
              </a:spcBef>
              <a:buNone/>
              <a:defRPr sz="1200">
                <a:solidFill>
                  <a:schemeClr val="tx1"/>
                </a:solidFill>
              </a:defRPr>
            </a:lvl2pPr>
            <a:lvl3pPr marL="301744" indent="0">
              <a:buNone/>
              <a:defRPr/>
            </a:lvl3pPr>
          </a:lstStyle>
          <a:p>
            <a:pPr lvl="0"/>
            <a:r>
              <a:rPr lang="en-US"/>
              <a:t>Click to edit Master text styles</a:t>
            </a:r>
          </a:p>
          <a:p>
            <a:pPr lvl="1"/>
            <a:r>
              <a:rPr lang="en-US"/>
              <a:t>Second level</a:t>
            </a:r>
          </a:p>
        </p:txBody>
      </p:sp>
      <p:sp>
        <p:nvSpPr>
          <p:cNvPr id="56" name="Picture Placeholder 9">
            <a:extLst>
              <a:ext uri="{FF2B5EF4-FFF2-40B4-BE49-F238E27FC236}">
                <a16:creationId xmlns:a16="http://schemas.microsoft.com/office/drawing/2014/main" id="{CBA9765F-121B-2CE5-8C00-3BB5BC70043E}"/>
              </a:ext>
              <a:ext uri="{C183D7F6-B498-43B3-948B-1728B52AA6E4}">
                <adec:decorative xmlns:adec="http://schemas.microsoft.com/office/drawing/2017/decorative" val="1"/>
              </a:ext>
            </a:extLst>
          </p:cNvPr>
          <p:cNvSpPr>
            <a:spLocks noGrp="1"/>
          </p:cNvSpPr>
          <p:nvPr>
            <p:ph type="pic" sz="quarter" idx="45"/>
          </p:nvPr>
        </p:nvSpPr>
        <p:spPr>
          <a:xfrm>
            <a:off x="6264113" y="1725503"/>
            <a:ext cx="1002350" cy="1157753"/>
          </a:xfrm>
          <a:noFill/>
        </p:spPr>
        <p:txBody>
          <a:bodyPr>
            <a:normAutofit/>
          </a:bodyPr>
          <a:lstStyle>
            <a:lvl1pPr marL="0" indent="0" algn="ctr">
              <a:buNone/>
              <a:defRPr sz="1200"/>
            </a:lvl1pPr>
          </a:lstStyle>
          <a:p>
            <a:r>
              <a:rPr lang="en-US"/>
              <a:t>Click icon to add picture</a:t>
            </a:r>
            <a:endParaRPr lang="en-US" dirty="0"/>
          </a:p>
        </p:txBody>
      </p:sp>
      <p:sp>
        <p:nvSpPr>
          <p:cNvPr id="57" name="Text Placeholder 17">
            <a:extLst>
              <a:ext uri="{FF2B5EF4-FFF2-40B4-BE49-F238E27FC236}">
                <a16:creationId xmlns:a16="http://schemas.microsoft.com/office/drawing/2014/main" id="{115CA1D3-F827-49E2-C29D-A63F248691C3}"/>
              </a:ext>
            </a:extLst>
          </p:cNvPr>
          <p:cNvSpPr>
            <a:spLocks noGrp="1"/>
          </p:cNvSpPr>
          <p:nvPr>
            <p:ph type="body" sz="quarter" idx="46" hasCustomPrompt="1"/>
          </p:nvPr>
        </p:nvSpPr>
        <p:spPr>
          <a:xfrm>
            <a:off x="6264058" y="1470150"/>
            <a:ext cx="2571765" cy="215444"/>
          </a:xfrm>
        </p:spPr>
        <p:txBody>
          <a:bodyPr lIns="0" tIns="0" rIns="0" bIns="0">
            <a:spAutoFit/>
          </a:bodyPr>
          <a:lstStyle>
            <a:lvl1pPr marL="0" indent="0" algn="l">
              <a:buNone/>
              <a:defRPr sz="1400">
                <a:solidFill>
                  <a:schemeClr val="accent1"/>
                </a:solidFill>
              </a:defRPr>
            </a:lvl1pPr>
            <a:lvl2pPr marL="0" indent="0">
              <a:buNone/>
              <a:defRPr/>
            </a:lvl2pPr>
          </a:lstStyle>
          <a:p>
            <a:pPr lvl="0"/>
            <a:r>
              <a:rPr lang="en-US" dirty="0"/>
              <a:t>Edit Master text styles</a:t>
            </a:r>
          </a:p>
        </p:txBody>
      </p:sp>
      <p:sp>
        <p:nvSpPr>
          <p:cNvPr id="58" name="Text Placeholder 6">
            <a:extLst>
              <a:ext uri="{FF2B5EF4-FFF2-40B4-BE49-F238E27FC236}">
                <a16:creationId xmlns:a16="http://schemas.microsoft.com/office/drawing/2014/main" id="{F9FBD62D-61C5-65BC-775E-BFC145ADD4AE}"/>
              </a:ext>
            </a:extLst>
          </p:cNvPr>
          <p:cNvSpPr>
            <a:spLocks noGrp="1"/>
          </p:cNvSpPr>
          <p:nvPr>
            <p:ph type="body" sz="quarter" idx="47"/>
          </p:nvPr>
        </p:nvSpPr>
        <p:spPr>
          <a:xfrm>
            <a:off x="9163913" y="1725503"/>
            <a:ext cx="2571765" cy="1911957"/>
          </a:xfrm>
          <a:noFill/>
        </p:spPr>
        <p:txBody>
          <a:bodyPr lIns="914400" tIns="45720" rIns="91440" bIns="45720">
            <a:normAutofit/>
          </a:bodyPr>
          <a:lstStyle>
            <a:lvl1pPr marL="233363" indent="0">
              <a:lnSpc>
                <a:spcPct val="90000"/>
              </a:lnSpc>
              <a:spcBef>
                <a:spcPts val="300"/>
              </a:spcBef>
              <a:spcAft>
                <a:spcPts val="300"/>
              </a:spcAft>
              <a:buNone/>
              <a:defRPr sz="1400" b="1">
                <a:solidFill>
                  <a:schemeClr val="tx1"/>
                </a:solidFill>
              </a:defRPr>
            </a:lvl1pPr>
            <a:lvl2pPr marL="233363" indent="0">
              <a:spcBef>
                <a:spcPts val="0"/>
              </a:spcBef>
              <a:buNone/>
              <a:defRPr sz="1200">
                <a:solidFill>
                  <a:schemeClr val="tx1"/>
                </a:solidFill>
              </a:defRPr>
            </a:lvl2pPr>
            <a:lvl3pPr marL="301744" indent="0">
              <a:buNone/>
              <a:defRPr/>
            </a:lvl3pPr>
          </a:lstStyle>
          <a:p>
            <a:pPr lvl="0"/>
            <a:r>
              <a:rPr lang="en-US"/>
              <a:t>Click to edit Master text styles</a:t>
            </a:r>
          </a:p>
          <a:p>
            <a:pPr lvl="1"/>
            <a:r>
              <a:rPr lang="en-US"/>
              <a:t>Second level</a:t>
            </a:r>
          </a:p>
        </p:txBody>
      </p:sp>
      <p:sp>
        <p:nvSpPr>
          <p:cNvPr id="59" name="Picture Placeholder 9">
            <a:extLst>
              <a:ext uri="{FF2B5EF4-FFF2-40B4-BE49-F238E27FC236}">
                <a16:creationId xmlns:a16="http://schemas.microsoft.com/office/drawing/2014/main" id="{D9DBAA86-C440-5ECE-F60B-58EA87CA3BCA}"/>
              </a:ext>
              <a:ext uri="{C183D7F6-B498-43B3-948B-1728B52AA6E4}">
                <adec:decorative xmlns:adec="http://schemas.microsoft.com/office/drawing/2017/decorative" val="1"/>
              </a:ext>
            </a:extLst>
          </p:cNvPr>
          <p:cNvSpPr>
            <a:spLocks noGrp="1"/>
          </p:cNvSpPr>
          <p:nvPr>
            <p:ph type="pic" sz="quarter" idx="48"/>
          </p:nvPr>
        </p:nvSpPr>
        <p:spPr>
          <a:xfrm>
            <a:off x="9163913" y="1725503"/>
            <a:ext cx="1002350" cy="1157753"/>
          </a:xfrm>
          <a:noFill/>
        </p:spPr>
        <p:txBody>
          <a:bodyPr>
            <a:normAutofit/>
          </a:bodyPr>
          <a:lstStyle>
            <a:lvl1pPr marL="0" indent="0" algn="ctr">
              <a:buNone/>
              <a:defRPr sz="1200"/>
            </a:lvl1pPr>
          </a:lstStyle>
          <a:p>
            <a:r>
              <a:rPr lang="en-US"/>
              <a:t>Click icon to add picture</a:t>
            </a:r>
            <a:endParaRPr lang="en-US" dirty="0"/>
          </a:p>
        </p:txBody>
      </p:sp>
      <p:sp>
        <p:nvSpPr>
          <p:cNvPr id="60" name="Text Placeholder 17">
            <a:extLst>
              <a:ext uri="{FF2B5EF4-FFF2-40B4-BE49-F238E27FC236}">
                <a16:creationId xmlns:a16="http://schemas.microsoft.com/office/drawing/2014/main" id="{D9F3FC7F-C900-AF41-0463-D1C75E4246C1}"/>
              </a:ext>
            </a:extLst>
          </p:cNvPr>
          <p:cNvSpPr>
            <a:spLocks noGrp="1"/>
          </p:cNvSpPr>
          <p:nvPr>
            <p:ph type="body" sz="quarter" idx="49" hasCustomPrompt="1"/>
          </p:nvPr>
        </p:nvSpPr>
        <p:spPr>
          <a:xfrm>
            <a:off x="9163913" y="1470150"/>
            <a:ext cx="2571765" cy="215444"/>
          </a:xfrm>
        </p:spPr>
        <p:txBody>
          <a:bodyPr lIns="0" tIns="0" rIns="0" bIns="0">
            <a:spAutoFit/>
          </a:bodyPr>
          <a:lstStyle>
            <a:lvl1pPr marL="0" indent="0" algn="l">
              <a:buNone/>
              <a:defRPr sz="1400">
                <a:solidFill>
                  <a:schemeClr val="accent1"/>
                </a:solidFill>
              </a:defRPr>
            </a:lvl1pPr>
            <a:lvl2pPr marL="0" indent="0">
              <a:buNone/>
              <a:defRPr/>
            </a:lvl2pPr>
          </a:lstStyle>
          <a:p>
            <a:pPr lvl="0"/>
            <a:r>
              <a:rPr lang="en-US" dirty="0"/>
              <a:t>Edit Master text styles</a:t>
            </a:r>
          </a:p>
        </p:txBody>
      </p:sp>
      <p:sp>
        <p:nvSpPr>
          <p:cNvPr id="73" name="Text Placeholder 6">
            <a:extLst>
              <a:ext uri="{FF2B5EF4-FFF2-40B4-BE49-F238E27FC236}">
                <a16:creationId xmlns:a16="http://schemas.microsoft.com/office/drawing/2014/main" id="{D89A37FE-03A2-F21B-46EC-A7D0BE666BC6}"/>
              </a:ext>
            </a:extLst>
          </p:cNvPr>
          <p:cNvSpPr>
            <a:spLocks noGrp="1"/>
          </p:cNvSpPr>
          <p:nvPr>
            <p:ph type="body" sz="quarter" idx="50"/>
          </p:nvPr>
        </p:nvSpPr>
        <p:spPr>
          <a:xfrm>
            <a:off x="470782" y="4160954"/>
            <a:ext cx="2571765" cy="1911957"/>
          </a:xfrm>
          <a:noFill/>
        </p:spPr>
        <p:txBody>
          <a:bodyPr lIns="914400" tIns="45720" rIns="91440" bIns="45720">
            <a:normAutofit/>
          </a:bodyPr>
          <a:lstStyle>
            <a:lvl1pPr marL="233363" indent="0">
              <a:lnSpc>
                <a:spcPct val="90000"/>
              </a:lnSpc>
              <a:spcBef>
                <a:spcPts val="300"/>
              </a:spcBef>
              <a:spcAft>
                <a:spcPts val="300"/>
              </a:spcAft>
              <a:buNone/>
              <a:defRPr sz="1400" b="1">
                <a:solidFill>
                  <a:schemeClr val="tx1"/>
                </a:solidFill>
              </a:defRPr>
            </a:lvl1pPr>
            <a:lvl2pPr marL="233363" indent="0">
              <a:spcBef>
                <a:spcPts val="0"/>
              </a:spcBef>
              <a:buNone/>
              <a:defRPr sz="1200">
                <a:solidFill>
                  <a:schemeClr val="tx1"/>
                </a:solidFill>
              </a:defRPr>
            </a:lvl2pPr>
            <a:lvl3pPr marL="301744" indent="0">
              <a:buNone/>
              <a:defRPr/>
            </a:lvl3pPr>
          </a:lstStyle>
          <a:p>
            <a:pPr lvl="0"/>
            <a:r>
              <a:rPr lang="en-US"/>
              <a:t>Click to edit Master text styles</a:t>
            </a:r>
          </a:p>
          <a:p>
            <a:pPr lvl="1"/>
            <a:r>
              <a:rPr lang="en-US"/>
              <a:t>Second level</a:t>
            </a:r>
          </a:p>
        </p:txBody>
      </p:sp>
      <p:sp>
        <p:nvSpPr>
          <p:cNvPr id="74" name="Picture Placeholder 9">
            <a:extLst>
              <a:ext uri="{FF2B5EF4-FFF2-40B4-BE49-F238E27FC236}">
                <a16:creationId xmlns:a16="http://schemas.microsoft.com/office/drawing/2014/main" id="{05400407-6DFF-0572-945C-F1F0B9F00125}"/>
              </a:ext>
              <a:ext uri="{C183D7F6-B498-43B3-948B-1728B52AA6E4}">
                <adec:decorative xmlns:adec="http://schemas.microsoft.com/office/drawing/2017/decorative" val="1"/>
              </a:ext>
            </a:extLst>
          </p:cNvPr>
          <p:cNvSpPr>
            <a:spLocks noGrp="1"/>
          </p:cNvSpPr>
          <p:nvPr>
            <p:ph type="pic" sz="quarter" idx="51"/>
          </p:nvPr>
        </p:nvSpPr>
        <p:spPr>
          <a:xfrm>
            <a:off x="470782" y="4160954"/>
            <a:ext cx="1002350" cy="1157753"/>
          </a:xfrm>
          <a:noFill/>
        </p:spPr>
        <p:txBody>
          <a:bodyPr>
            <a:normAutofit/>
          </a:bodyPr>
          <a:lstStyle>
            <a:lvl1pPr marL="0" indent="0" algn="ctr">
              <a:buNone/>
              <a:defRPr sz="1200"/>
            </a:lvl1pPr>
          </a:lstStyle>
          <a:p>
            <a:r>
              <a:rPr lang="en-US"/>
              <a:t>Click icon to add picture</a:t>
            </a:r>
            <a:endParaRPr lang="en-US" dirty="0"/>
          </a:p>
        </p:txBody>
      </p:sp>
      <p:sp>
        <p:nvSpPr>
          <p:cNvPr id="75" name="Text Placeholder 17">
            <a:extLst>
              <a:ext uri="{FF2B5EF4-FFF2-40B4-BE49-F238E27FC236}">
                <a16:creationId xmlns:a16="http://schemas.microsoft.com/office/drawing/2014/main" id="{F56D195C-B24D-BD40-8D53-541776B929E9}"/>
              </a:ext>
            </a:extLst>
          </p:cNvPr>
          <p:cNvSpPr>
            <a:spLocks noGrp="1"/>
          </p:cNvSpPr>
          <p:nvPr>
            <p:ph type="body" sz="quarter" idx="52" hasCustomPrompt="1"/>
          </p:nvPr>
        </p:nvSpPr>
        <p:spPr>
          <a:xfrm>
            <a:off x="470613" y="3905601"/>
            <a:ext cx="2571765" cy="215444"/>
          </a:xfrm>
        </p:spPr>
        <p:txBody>
          <a:bodyPr lIns="0" tIns="0" rIns="0" bIns="0">
            <a:spAutoFit/>
          </a:bodyPr>
          <a:lstStyle>
            <a:lvl1pPr marL="0" indent="0" algn="l">
              <a:buNone/>
              <a:defRPr sz="1400">
                <a:solidFill>
                  <a:schemeClr val="accent1"/>
                </a:solidFill>
              </a:defRPr>
            </a:lvl1pPr>
            <a:lvl2pPr marL="0" indent="0">
              <a:buNone/>
              <a:defRPr/>
            </a:lvl2pPr>
          </a:lstStyle>
          <a:p>
            <a:pPr lvl="0"/>
            <a:r>
              <a:rPr lang="en-US" dirty="0"/>
              <a:t>Edit Master text styles</a:t>
            </a:r>
          </a:p>
        </p:txBody>
      </p:sp>
      <p:sp>
        <p:nvSpPr>
          <p:cNvPr id="76" name="Text Placeholder 6">
            <a:extLst>
              <a:ext uri="{FF2B5EF4-FFF2-40B4-BE49-F238E27FC236}">
                <a16:creationId xmlns:a16="http://schemas.microsoft.com/office/drawing/2014/main" id="{927357F3-73B4-135C-B6F8-335317810726}"/>
              </a:ext>
            </a:extLst>
          </p:cNvPr>
          <p:cNvSpPr>
            <a:spLocks noGrp="1"/>
          </p:cNvSpPr>
          <p:nvPr>
            <p:ph type="body" sz="quarter" idx="53"/>
          </p:nvPr>
        </p:nvSpPr>
        <p:spPr>
          <a:xfrm>
            <a:off x="3368492" y="4160954"/>
            <a:ext cx="2571765" cy="1911957"/>
          </a:xfrm>
          <a:noFill/>
        </p:spPr>
        <p:txBody>
          <a:bodyPr lIns="914400" tIns="45720" rIns="91440" bIns="45720">
            <a:normAutofit/>
          </a:bodyPr>
          <a:lstStyle>
            <a:lvl1pPr marL="233363" indent="0">
              <a:lnSpc>
                <a:spcPct val="90000"/>
              </a:lnSpc>
              <a:spcBef>
                <a:spcPts val="300"/>
              </a:spcBef>
              <a:spcAft>
                <a:spcPts val="300"/>
              </a:spcAft>
              <a:buNone/>
              <a:defRPr sz="1400" b="1">
                <a:solidFill>
                  <a:schemeClr val="tx1"/>
                </a:solidFill>
              </a:defRPr>
            </a:lvl1pPr>
            <a:lvl2pPr marL="233363" indent="0">
              <a:spcBef>
                <a:spcPts val="0"/>
              </a:spcBef>
              <a:buNone/>
              <a:defRPr sz="1200">
                <a:solidFill>
                  <a:schemeClr val="tx1"/>
                </a:solidFill>
              </a:defRPr>
            </a:lvl2pPr>
            <a:lvl3pPr marL="301744" indent="0">
              <a:buNone/>
              <a:defRPr/>
            </a:lvl3pPr>
          </a:lstStyle>
          <a:p>
            <a:pPr lvl="0"/>
            <a:r>
              <a:rPr lang="en-US"/>
              <a:t>Click to edit Master text styles</a:t>
            </a:r>
          </a:p>
          <a:p>
            <a:pPr lvl="1"/>
            <a:r>
              <a:rPr lang="en-US"/>
              <a:t>Second level</a:t>
            </a:r>
          </a:p>
        </p:txBody>
      </p:sp>
      <p:sp>
        <p:nvSpPr>
          <p:cNvPr id="77" name="Picture Placeholder 9">
            <a:extLst>
              <a:ext uri="{FF2B5EF4-FFF2-40B4-BE49-F238E27FC236}">
                <a16:creationId xmlns:a16="http://schemas.microsoft.com/office/drawing/2014/main" id="{A1442215-207D-CAC5-0D65-B3CA8A6BF9B4}"/>
              </a:ext>
              <a:ext uri="{C183D7F6-B498-43B3-948B-1728B52AA6E4}">
                <adec:decorative xmlns:adec="http://schemas.microsoft.com/office/drawing/2017/decorative" val="1"/>
              </a:ext>
            </a:extLst>
          </p:cNvPr>
          <p:cNvSpPr>
            <a:spLocks noGrp="1"/>
          </p:cNvSpPr>
          <p:nvPr>
            <p:ph type="pic" sz="quarter" idx="54"/>
          </p:nvPr>
        </p:nvSpPr>
        <p:spPr>
          <a:xfrm>
            <a:off x="3368492" y="4160954"/>
            <a:ext cx="1002350" cy="1157753"/>
          </a:xfrm>
          <a:noFill/>
        </p:spPr>
        <p:txBody>
          <a:bodyPr>
            <a:normAutofit/>
          </a:bodyPr>
          <a:lstStyle>
            <a:lvl1pPr marL="0" indent="0" algn="ctr">
              <a:buNone/>
              <a:defRPr sz="1200"/>
            </a:lvl1pPr>
          </a:lstStyle>
          <a:p>
            <a:r>
              <a:rPr lang="en-US"/>
              <a:t>Click icon to add picture</a:t>
            </a:r>
            <a:endParaRPr lang="en-US" dirty="0"/>
          </a:p>
        </p:txBody>
      </p:sp>
      <p:sp>
        <p:nvSpPr>
          <p:cNvPr id="78" name="Text Placeholder 17">
            <a:extLst>
              <a:ext uri="{FF2B5EF4-FFF2-40B4-BE49-F238E27FC236}">
                <a16:creationId xmlns:a16="http://schemas.microsoft.com/office/drawing/2014/main" id="{E223E497-32AF-4A02-524A-0D92557172E9}"/>
              </a:ext>
            </a:extLst>
          </p:cNvPr>
          <p:cNvSpPr>
            <a:spLocks noGrp="1"/>
          </p:cNvSpPr>
          <p:nvPr>
            <p:ph type="body" sz="quarter" idx="55" hasCustomPrompt="1"/>
          </p:nvPr>
        </p:nvSpPr>
        <p:spPr>
          <a:xfrm>
            <a:off x="3368380" y="3905601"/>
            <a:ext cx="2571765" cy="215444"/>
          </a:xfrm>
        </p:spPr>
        <p:txBody>
          <a:bodyPr lIns="0" tIns="0" rIns="0" bIns="0">
            <a:spAutoFit/>
          </a:bodyPr>
          <a:lstStyle>
            <a:lvl1pPr marL="0" indent="0" algn="l">
              <a:buNone/>
              <a:defRPr sz="1400">
                <a:solidFill>
                  <a:schemeClr val="accent1"/>
                </a:solidFill>
              </a:defRPr>
            </a:lvl1pPr>
            <a:lvl2pPr marL="0" indent="0">
              <a:buNone/>
              <a:defRPr/>
            </a:lvl2pPr>
          </a:lstStyle>
          <a:p>
            <a:pPr lvl="0"/>
            <a:r>
              <a:rPr lang="en-US" dirty="0"/>
              <a:t>Edit Master text styles</a:t>
            </a:r>
          </a:p>
        </p:txBody>
      </p:sp>
      <p:sp>
        <p:nvSpPr>
          <p:cNvPr id="79" name="Text Placeholder 6">
            <a:extLst>
              <a:ext uri="{FF2B5EF4-FFF2-40B4-BE49-F238E27FC236}">
                <a16:creationId xmlns:a16="http://schemas.microsoft.com/office/drawing/2014/main" id="{1A4B1EA0-7433-48CF-DBBB-BF1E72634F8C}"/>
              </a:ext>
            </a:extLst>
          </p:cNvPr>
          <p:cNvSpPr>
            <a:spLocks noGrp="1"/>
          </p:cNvSpPr>
          <p:nvPr>
            <p:ph type="body" sz="quarter" idx="56"/>
          </p:nvPr>
        </p:nvSpPr>
        <p:spPr>
          <a:xfrm>
            <a:off x="6266202" y="4160954"/>
            <a:ext cx="2571765" cy="1911957"/>
          </a:xfrm>
          <a:noFill/>
        </p:spPr>
        <p:txBody>
          <a:bodyPr lIns="914400" tIns="45720" rIns="91440" bIns="45720">
            <a:normAutofit/>
          </a:bodyPr>
          <a:lstStyle>
            <a:lvl1pPr marL="233363" indent="0">
              <a:lnSpc>
                <a:spcPct val="90000"/>
              </a:lnSpc>
              <a:spcBef>
                <a:spcPts val="300"/>
              </a:spcBef>
              <a:spcAft>
                <a:spcPts val="300"/>
              </a:spcAft>
              <a:buNone/>
              <a:defRPr sz="1400" b="1">
                <a:solidFill>
                  <a:schemeClr val="tx1"/>
                </a:solidFill>
              </a:defRPr>
            </a:lvl1pPr>
            <a:lvl2pPr marL="233363" indent="0">
              <a:spcBef>
                <a:spcPts val="0"/>
              </a:spcBef>
              <a:buNone/>
              <a:defRPr sz="1200">
                <a:solidFill>
                  <a:schemeClr val="tx1"/>
                </a:solidFill>
              </a:defRPr>
            </a:lvl2pPr>
            <a:lvl3pPr marL="301744" indent="0">
              <a:buNone/>
              <a:defRPr/>
            </a:lvl3pPr>
          </a:lstStyle>
          <a:p>
            <a:pPr lvl="0"/>
            <a:r>
              <a:rPr lang="en-US"/>
              <a:t>Click to edit Master text styles</a:t>
            </a:r>
          </a:p>
          <a:p>
            <a:pPr lvl="1"/>
            <a:r>
              <a:rPr lang="en-US"/>
              <a:t>Second level</a:t>
            </a:r>
          </a:p>
        </p:txBody>
      </p:sp>
      <p:sp>
        <p:nvSpPr>
          <p:cNvPr id="80" name="Picture Placeholder 9">
            <a:extLst>
              <a:ext uri="{FF2B5EF4-FFF2-40B4-BE49-F238E27FC236}">
                <a16:creationId xmlns:a16="http://schemas.microsoft.com/office/drawing/2014/main" id="{0BED9BFF-A9C2-559B-BA2B-3A7B7D6960A4}"/>
              </a:ext>
              <a:ext uri="{C183D7F6-B498-43B3-948B-1728B52AA6E4}">
                <adec:decorative xmlns:adec="http://schemas.microsoft.com/office/drawing/2017/decorative" val="1"/>
              </a:ext>
            </a:extLst>
          </p:cNvPr>
          <p:cNvSpPr>
            <a:spLocks noGrp="1"/>
          </p:cNvSpPr>
          <p:nvPr>
            <p:ph type="pic" sz="quarter" idx="57"/>
          </p:nvPr>
        </p:nvSpPr>
        <p:spPr>
          <a:xfrm>
            <a:off x="6266202" y="4160954"/>
            <a:ext cx="1002350" cy="1157753"/>
          </a:xfrm>
          <a:noFill/>
        </p:spPr>
        <p:txBody>
          <a:bodyPr>
            <a:normAutofit/>
          </a:bodyPr>
          <a:lstStyle>
            <a:lvl1pPr marL="0" indent="0" algn="ctr">
              <a:buNone/>
              <a:defRPr sz="1200"/>
            </a:lvl1pPr>
          </a:lstStyle>
          <a:p>
            <a:r>
              <a:rPr lang="en-US"/>
              <a:t>Click icon to add picture</a:t>
            </a:r>
            <a:endParaRPr lang="en-US" dirty="0"/>
          </a:p>
        </p:txBody>
      </p:sp>
      <p:sp>
        <p:nvSpPr>
          <p:cNvPr id="81" name="Text Placeholder 17">
            <a:extLst>
              <a:ext uri="{FF2B5EF4-FFF2-40B4-BE49-F238E27FC236}">
                <a16:creationId xmlns:a16="http://schemas.microsoft.com/office/drawing/2014/main" id="{D285D37D-E78A-CD33-70B4-A1AD4CD5D2B2}"/>
              </a:ext>
            </a:extLst>
          </p:cNvPr>
          <p:cNvSpPr>
            <a:spLocks noGrp="1"/>
          </p:cNvSpPr>
          <p:nvPr>
            <p:ph type="body" sz="quarter" idx="58" hasCustomPrompt="1"/>
          </p:nvPr>
        </p:nvSpPr>
        <p:spPr>
          <a:xfrm>
            <a:off x="6266147" y="3905601"/>
            <a:ext cx="2571765" cy="215444"/>
          </a:xfrm>
        </p:spPr>
        <p:txBody>
          <a:bodyPr lIns="0" tIns="0" rIns="0" bIns="0">
            <a:spAutoFit/>
          </a:bodyPr>
          <a:lstStyle>
            <a:lvl1pPr marL="0" indent="0" algn="l">
              <a:buNone/>
              <a:defRPr sz="1400">
                <a:solidFill>
                  <a:schemeClr val="accent1"/>
                </a:solidFill>
              </a:defRPr>
            </a:lvl1pPr>
            <a:lvl2pPr marL="0" indent="0">
              <a:buNone/>
              <a:defRPr/>
            </a:lvl2pPr>
          </a:lstStyle>
          <a:p>
            <a:pPr lvl="0"/>
            <a:r>
              <a:rPr lang="en-US" dirty="0"/>
              <a:t>Edit Master text styles</a:t>
            </a:r>
          </a:p>
        </p:txBody>
      </p:sp>
      <p:sp>
        <p:nvSpPr>
          <p:cNvPr id="82" name="Text Placeholder 6">
            <a:extLst>
              <a:ext uri="{FF2B5EF4-FFF2-40B4-BE49-F238E27FC236}">
                <a16:creationId xmlns:a16="http://schemas.microsoft.com/office/drawing/2014/main" id="{B294860C-25DC-86C3-C55B-780AD5F68188}"/>
              </a:ext>
            </a:extLst>
          </p:cNvPr>
          <p:cNvSpPr>
            <a:spLocks noGrp="1"/>
          </p:cNvSpPr>
          <p:nvPr>
            <p:ph type="body" sz="quarter" idx="59"/>
          </p:nvPr>
        </p:nvSpPr>
        <p:spPr>
          <a:xfrm>
            <a:off x="9163913" y="4160954"/>
            <a:ext cx="2571765" cy="1911957"/>
          </a:xfrm>
          <a:noFill/>
        </p:spPr>
        <p:txBody>
          <a:bodyPr lIns="914400" tIns="45720" rIns="91440" bIns="45720">
            <a:normAutofit/>
          </a:bodyPr>
          <a:lstStyle>
            <a:lvl1pPr marL="233363" indent="0">
              <a:lnSpc>
                <a:spcPct val="90000"/>
              </a:lnSpc>
              <a:spcBef>
                <a:spcPts val="300"/>
              </a:spcBef>
              <a:spcAft>
                <a:spcPts val="300"/>
              </a:spcAft>
              <a:buNone/>
              <a:defRPr sz="1400" b="1">
                <a:solidFill>
                  <a:schemeClr val="tx1"/>
                </a:solidFill>
              </a:defRPr>
            </a:lvl1pPr>
            <a:lvl2pPr marL="233363" indent="0">
              <a:spcBef>
                <a:spcPts val="0"/>
              </a:spcBef>
              <a:buNone/>
              <a:defRPr sz="1200">
                <a:solidFill>
                  <a:schemeClr val="tx1"/>
                </a:solidFill>
              </a:defRPr>
            </a:lvl2pPr>
            <a:lvl3pPr marL="301744" indent="0">
              <a:buNone/>
              <a:defRPr/>
            </a:lvl3pPr>
          </a:lstStyle>
          <a:p>
            <a:pPr lvl="0"/>
            <a:r>
              <a:rPr lang="en-US"/>
              <a:t>Click to edit Master text styles</a:t>
            </a:r>
          </a:p>
          <a:p>
            <a:pPr lvl="1"/>
            <a:r>
              <a:rPr lang="en-US"/>
              <a:t>Second level</a:t>
            </a:r>
          </a:p>
        </p:txBody>
      </p:sp>
      <p:sp>
        <p:nvSpPr>
          <p:cNvPr id="83" name="Picture Placeholder 9">
            <a:extLst>
              <a:ext uri="{FF2B5EF4-FFF2-40B4-BE49-F238E27FC236}">
                <a16:creationId xmlns:a16="http://schemas.microsoft.com/office/drawing/2014/main" id="{16CAA546-9EE9-9BE8-65A3-3604CB0C5247}"/>
              </a:ext>
              <a:ext uri="{C183D7F6-B498-43B3-948B-1728B52AA6E4}">
                <adec:decorative xmlns:adec="http://schemas.microsoft.com/office/drawing/2017/decorative" val="1"/>
              </a:ext>
            </a:extLst>
          </p:cNvPr>
          <p:cNvSpPr>
            <a:spLocks noGrp="1"/>
          </p:cNvSpPr>
          <p:nvPr>
            <p:ph type="pic" sz="quarter" idx="60"/>
          </p:nvPr>
        </p:nvSpPr>
        <p:spPr>
          <a:xfrm>
            <a:off x="9163913" y="4160954"/>
            <a:ext cx="1002350" cy="1157753"/>
          </a:xfrm>
          <a:noFill/>
        </p:spPr>
        <p:txBody>
          <a:bodyPr>
            <a:normAutofit/>
          </a:bodyPr>
          <a:lstStyle>
            <a:lvl1pPr marL="0" indent="0" algn="ctr">
              <a:buNone/>
              <a:defRPr sz="1200"/>
            </a:lvl1pPr>
          </a:lstStyle>
          <a:p>
            <a:r>
              <a:rPr lang="en-US"/>
              <a:t>Click icon to add picture</a:t>
            </a:r>
            <a:endParaRPr lang="en-US" dirty="0"/>
          </a:p>
        </p:txBody>
      </p:sp>
      <p:sp>
        <p:nvSpPr>
          <p:cNvPr id="84" name="Text Placeholder 17">
            <a:extLst>
              <a:ext uri="{FF2B5EF4-FFF2-40B4-BE49-F238E27FC236}">
                <a16:creationId xmlns:a16="http://schemas.microsoft.com/office/drawing/2014/main" id="{D8C0B3D3-8A4C-1592-9D06-4050B184C79D}"/>
              </a:ext>
            </a:extLst>
          </p:cNvPr>
          <p:cNvSpPr>
            <a:spLocks noGrp="1"/>
          </p:cNvSpPr>
          <p:nvPr>
            <p:ph type="body" sz="quarter" idx="61" hasCustomPrompt="1"/>
          </p:nvPr>
        </p:nvSpPr>
        <p:spPr>
          <a:xfrm>
            <a:off x="9163913" y="3905601"/>
            <a:ext cx="2571765" cy="215444"/>
          </a:xfrm>
        </p:spPr>
        <p:txBody>
          <a:bodyPr lIns="0" tIns="0" rIns="0" bIns="0">
            <a:spAutoFit/>
          </a:bodyPr>
          <a:lstStyle>
            <a:lvl1pPr marL="0" indent="0" algn="l">
              <a:buNone/>
              <a:defRPr sz="1400">
                <a:solidFill>
                  <a:schemeClr val="accent1"/>
                </a:solidFill>
              </a:defRPr>
            </a:lvl1pPr>
            <a:lvl2pPr marL="0" indent="0">
              <a:buNone/>
              <a:defRPr/>
            </a:lvl2pPr>
          </a:lstStyle>
          <a:p>
            <a:pPr lvl="0"/>
            <a:r>
              <a:rPr lang="en-US" dirty="0"/>
              <a:t>Edit Master text styles</a:t>
            </a:r>
          </a:p>
        </p:txBody>
      </p:sp>
      <p:sp>
        <p:nvSpPr>
          <p:cNvPr id="3" name="Title 2">
            <a:extLst>
              <a:ext uri="{FF2B5EF4-FFF2-40B4-BE49-F238E27FC236}">
                <a16:creationId xmlns:a16="http://schemas.microsoft.com/office/drawing/2014/main" id="{10DD98F3-E929-5756-7C41-E30DF891747D}"/>
              </a:ext>
            </a:extLst>
          </p:cNvPr>
          <p:cNvSpPr>
            <a:spLocks noGrp="1"/>
          </p:cNvSpPr>
          <p:nvPr>
            <p:ph type="title"/>
          </p:nvPr>
        </p:nvSpPr>
        <p:spPr>
          <a:xfrm>
            <a:off x="457200" y="381000"/>
            <a:ext cx="9296400" cy="914400"/>
          </a:xfrm>
        </p:spPr>
        <p:txBody>
          <a:bodyPr/>
          <a:lstStyle/>
          <a:p>
            <a:r>
              <a:rPr lang="en-US"/>
              <a:t>Click to edit Master title style</a:t>
            </a:r>
            <a:endParaRPr lang="en-US" dirty="0"/>
          </a:p>
        </p:txBody>
      </p:sp>
      <p:sp>
        <p:nvSpPr>
          <p:cNvPr id="5" name="Footer Placeholder 5">
            <a:extLst>
              <a:ext uri="{FF2B5EF4-FFF2-40B4-BE49-F238E27FC236}">
                <a16:creationId xmlns:a16="http://schemas.microsoft.com/office/drawing/2014/main" id="{E8D2FF41-1319-4109-DB9C-ECEE963E71A3}"/>
              </a:ext>
            </a:extLst>
          </p:cNvPr>
          <p:cNvSpPr>
            <a:spLocks noGrp="1"/>
          </p:cNvSpPr>
          <p:nvPr>
            <p:ph type="ftr" sz="quarter" idx="16"/>
          </p:nvPr>
        </p:nvSpPr>
        <p:spPr>
          <a:xfrm>
            <a:off x="457200" y="6471589"/>
            <a:ext cx="7032254" cy="274320"/>
          </a:xfrm>
        </p:spPr>
        <p:txBody>
          <a:bodyPr/>
          <a:lstStyle/>
          <a:p>
            <a:endParaRPr lang="en-US"/>
          </a:p>
        </p:txBody>
      </p:sp>
      <p:sp>
        <p:nvSpPr>
          <p:cNvPr id="6" name="Slide Number Placeholder 6">
            <a:extLst>
              <a:ext uri="{FF2B5EF4-FFF2-40B4-BE49-F238E27FC236}">
                <a16:creationId xmlns:a16="http://schemas.microsoft.com/office/drawing/2014/main" id="{50538881-650D-37F8-6945-FA9B467BCA57}"/>
              </a:ext>
            </a:extLst>
          </p:cNvPr>
          <p:cNvSpPr>
            <a:spLocks noGrp="1"/>
          </p:cNvSpPr>
          <p:nvPr>
            <p:ph type="sldNum" sz="quarter" idx="17"/>
          </p:nvPr>
        </p:nvSpPr>
        <p:spPr>
          <a:xfrm>
            <a:off x="11364686" y="6470919"/>
            <a:ext cx="370114" cy="274320"/>
          </a:xfr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242104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Slide Light">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1" y="2257280"/>
            <a:ext cx="6527798" cy="1828800"/>
          </a:xfrm>
          <a:prstGeom prst="rect">
            <a:avLst/>
          </a:prstGeom>
        </p:spPr>
        <p:txBody>
          <a:bodyPr anchor="b">
            <a:normAutofit/>
          </a:bodyPr>
          <a:lstStyle>
            <a:lvl1pPr algn="l">
              <a:lnSpc>
                <a:spcPct val="100000"/>
              </a:lnSpc>
              <a:defRPr sz="4800" b="0">
                <a:solidFill>
                  <a:schemeClr val="tx2"/>
                </a:solidFill>
              </a:defRPr>
            </a:lvl1pPr>
          </a:lstStyle>
          <a:p>
            <a:r>
              <a:rPr lang="en-US" dirty="0"/>
              <a:t>Click to edit title two lines preferred</a:t>
            </a:r>
          </a:p>
        </p:txBody>
      </p:sp>
      <p:sp>
        <p:nvSpPr>
          <p:cNvPr id="3" name="Subtitle 2"/>
          <p:cNvSpPr>
            <a:spLocks noGrp="1"/>
          </p:cNvSpPr>
          <p:nvPr>
            <p:ph type="subTitle" idx="1" hasCustomPrompt="1"/>
          </p:nvPr>
        </p:nvSpPr>
        <p:spPr>
          <a:xfrm>
            <a:off x="685800" y="4389120"/>
            <a:ext cx="6527800" cy="914400"/>
          </a:xfrm>
          <a:prstGeom prst="rect">
            <a:avLst/>
          </a:prstGeom>
        </p:spPr>
        <p:txBody>
          <a:bodyPr>
            <a:noAutofit/>
          </a:bodyPr>
          <a:lstStyle>
            <a:lvl1pPr marL="0" indent="0" algn="l">
              <a:lnSpc>
                <a:spcPct val="100000"/>
              </a:lnSpc>
              <a:buNone/>
              <a:defRPr sz="2400" b="0">
                <a:solidFill>
                  <a:schemeClr val="tx2"/>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subtitle</a:t>
            </a:r>
          </a:p>
        </p:txBody>
      </p:sp>
      <p:sp>
        <p:nvSpPr>
          <p:cNvPr id="18" name="Subtitle 2">
            <a:extLst>
              <a:ext uri="{FF2B5EF4-FFF2-40B4-BE49-F238E27FC236}">
                <a16:creationId xmlns:a16="http://schemas.microsoft.com/office/drawing/2014/main" id="{7277E724-5F41-A7B7-365E-EA37E96B9984}"/>
              </a:ext>
            </a:extLst>
          </p:cNvPr>
          <p:cNvSpPr txBox="1">
            <a:spLocks/>
          </p:cNvSpPr>
          <p:nvPr/>
        </p:nvSpPr>
        <p:spPr>
          <a:xfrm>
            <a:off x="685800" y="5834349"/>
            <a:ext cx="1561011" cy="388866"/>
          </a:xfrm>
          <a:prstGeom prst="rect">
            <a:avLst/>
          </a:prstGeom>
        </p:spPr>
        <p:txBody>
          <a:bodyPr lIns="0" tIns="0" rIns="0" bIns="0">
            <a:noAutofit/>
          </a:bodyPr>
          <a:lstStyle>
            <a:lvl1pPr marL="0" indent="0" algn="l" defTabSz="1219170" rtl="0" eaLnBrk="1" latinLnBrk="0" hangingPunct="1">
              <a:lnSpc>
                <a:spcPct val="90000"/>
              </a:lnSpc>
              <a:spcBef>
                <a:spcPts val="1333"/>
              </a:spcBef>
              <a:buFont typeface="Arial" panose="020B0604020202020204" pitchFamily="34" charset="0"/>
              <a:buNone/>
              <a:defRPr lang="en-US" sz="2800" b="0" i="0" kern="1200" spc="-30" baseline="0">
                <a:solidFill>
                  <a:schemeClr val="bg2"/>
                </a:solidFill>
                <a:latin typeface="+mn-lt"/>
                <a:ea typeface="+mn-ea"/>
                <a:cs typeface="+mn-cs"/>
              </a:defRPr>
            </a:lvl1pPr>
            <a:lvl2pPr marL="457189" indent="0" algn="ctr" defTabSz="1219170" rtl="0" eaLnBrk="1" latinLnBrk="0" hangingPunct="1">
              <a:lnSpc>
                <a:spcPct val="90000"/>
              </a:lnSpc>
              <a:spcBef>
                <a:spcPts val="667"/>
              </a:spcBef>
              <a:buFont typeface="Arial" panose="020B0604020202020204" pitchFamily="34" charset="0"/>
              <a:buNone/>
              <a:tabLst/>
              <a:defRPr lang="en-US" sz="2000" b="0" i="0" kern="1200">
                <a:solidFill>
                  <a:schemeClr val="tx1"/>
                </a:solidFill>
                <a:latin typeface="+mn-lt"/>
                <a:ea typeface="+mn-ea"/>
                <a:cs typeface="+mn-cs"/>
              </a:defRPr>
            </a:lvl2pPr>
            <a:lvl3pPr marL="914377" indent="0" algn="ctr" defTabSz="1219170" rtl="0" eaLnBrk="1" latinLnBrk="0" hangingPunct="1">
              <a:lnSpc>
                <a:spcPct val="90000"/>
              </a:lnSpc>
              <a:spcBef>
                <a:spcPts val="800"/>
              </a:spcBef>
              <a:buFont typeface="Source Sans Pro" panose="020B0503030403020204" pitchFamily="34" charset="0"/>
              <a:buNone/>
              <a:tabLst/>
              <a:defRPr lang="en-US" sz="1800" b="0" i="0" kern="1200">
                <a:solidFill>
                  <a:schemeClr val="tx1"/>
                </a:solidFill>
                <a:latin typeface="+mn-lt"/>
                <a:ea typeface="+mn-ea"/>
                <a:cs typeface="+mn-cs"/>
              </a:defRPr>
            </a:lvl3pPr>
            <a:lvl4pPr marL="1371566" indent="0" algn="ctr" defTabSz="1219170" rtl="0" eaLnBrk="1" latinLnBrk="0" hangingPunct="1">
              <a:lnSpc>
                <a:spcPct val="90000"/>
              </a:lnSpc>
              <a:spcBef>
                <a:spcPts val="667"/>
              </a:spcBef>
              <a:buFont typeface="Arial" panose="020B0604020202020204" pitchFamily="34" charset="0"/>
              <a:buNone/>
              <a:tabLst/>
              <a:defRPr lang="en-US" sz="1600" b="0" i="0" kern="1200">
                <a:solidFill>
                  <a:schemeClr val="tx1"/>
                </a:solidFill>
                <a:latin typeface="+mn-lt"/>
                <a:ea typeface="+mn-ea"/>
                <a:cs typeface="+mn-cs"/>
              </a:defRPr>
            </a:lvl4pPr>
            <a:lvl5pPr marL="1828754" indent="0" algn="ctr" defTabSz="1219170" rtl="0" eaLnBrk="1" latinLnBrk="0" hangingPunct="1">
              <a:lnSpc>
                <a:spcPct val="90000"/>
              </a:lnSpc>
              <a:spcBef>
                <a:spcPts val="667"/>
              </a:spcBef>
              <a:buFont typeface="System Font Regular"/>
              <a:buNone/>
              <a:tabLst/>
              <a:defRPr lang="en-US" sz="1600" b="0" i="0" kern="1200">
                <a:solidFill>
                  <a:schemeClr val="tx1"/>
                </a:solidFill>
                <a:latin typeface="+mn-lt"/>
                <a:ea typeface="+mn-ea"/>
                <a:cs typeface="+mn-cs"/>
              </a:defRPr>
            </a:lvl5pPr>
            <a:lvl6pPr marL="2285943" indent="0" algn="ctr" defTabSz="1219170" rtl="0" eaLnBrk="1" latinLnBrk="0" hangingPunct="1">
              <a:lnSpc>
                <a:spcPct val="90000"/>
              </a:lnSpc>
              <a:spcBef>
                <a:spcPts val="667"/>
              </a:spcBef>
              <a:buFont typeface="Arial" panose="020B0604020202020204" pitchFamily="34" charset="0"/>
              <a:buNone/>
              <a:defRPr lang="en-US" sz="1600" b="1" kern="1200" cap="all" baseline="0">
                <a:solidFill>
                  <a:schemeClr val="tx1"/>
                </a:solidFill>
                <a:latin typeface="+mn-lt"/>
                <a:ea typeface="+mn-ea"/>
                <a:cs typeface="+mn-cs"/>
              </a:defRPr>
            </a:lvl6pPr>
            <a:lvl7pPr marL="2743131" indent="0" algn="ctr" defTabSz="1219170" rtl="0" eaLnBrk="1" latinLnBrk="0" hangingPunct="1">
              <a:lnSpc>
                <a:spcPct val="90000"/>
              </a:lnSpc>
              <a:spcBef>
                <a:spcPts val="667"/>
              </a:spcBef>
              <a:buFont typeface="Arial" panose="020B0604020202020204" pitchFamily="34" charset="0"/>
              <a:buNone/>
              <a:defRPr sz="1600" kern="1200">
                <a:solidFill>
                  <a:schemeClr val="tx1"/>
                </a:solidFill>
                <a:latin typeface="+mn-lt"/>
                <a:ea typeface="+mn-ea"/>
                <a:cs typeface="+mn-cs"/>
              </a:defRPr>
            </a:lvl7pPr>
            <a:lvl8pPr marL="3200320" indent="0" algn="ctr" defTabSz="1219170" rtl="0" eaLnBrk="1" latinLnBrk="0" hangingPunct="1">
              <a:lnSpc>
                <a:spcPct val="90000"/>
              </a:lnSpc>
              <a:spcBef>
                <a:spcPts val="667"/>
              </a:spcBef>
              <a:buFont typeface="Arial" panose="020B0604020202020204" pitchFamily="34" charset="0"/>
              <a:buNone/>
              <a:defRPr sz="1600" kern="1200">
                <a:solidFill>
                  <a:schemeClr val="tx1"/>
                </a:solidFill>
                <a:latin typeface="+mn-lt"/>
                <a:ea typeface="+mn-ea"/>
                <a:cs typeface="+mn-cs"/>
              </a:defRPr>
            </a:lvl8pPr>
            <a:lvl9pPr marL="3657509" indent="0" algn="ctr" defTabSz="1219170" rtl="0" eaLnBrk="1" latinLnBrk="0" hangingPunct="1">
              <a:lnSpc>
                <a:spcPct val="90000"/>
              </a:lnSpc>
              <a:spcBef>
                <a:spcPts val="667"/>
              </a:spcBef>
              <a:buFont typeface="Arial" panose="020B0604020202020204" pitchFamily="34" charset="0"/>
              <a:buNone/>
              <a:defRPr sz="1600" kern="1200">
                <a:solidFill>
                  <a:schemeClr val="tx1"/>
                </a:solidFill>
                <a:latin typeface="+mn-lt"/>
                <a:ea typeface="+mn-ea"/>
                <a:cs typeface="+mn-cs"/>
              </a:defRPr>
            </a:lvl9pPr>
          </a:lstStyle>
          <a:p>
            <a:r>
              <a:rPr lang="en-US" sz="2200" dirty="0">
                <a:solidFill>
                  <a:schemeClr val="tx2"/>
                </a:solidFill>
              </a:rPr>
              <a:t>lucyrx.com</a:t>
            </a:r>
          </a:p>
        </p:txBody>
      </p:sp>
      <p:sp>
        <p:nvSpPr>
          <p:cNvPr id="6" name="Picture Placeholder 43">
            <a:extLst>
              <a:ext uri="{FF2B5EF4-FFF2-40B4-BE49-F238E27FC236}">
                <a16:creationId xmlns:a16="http://schemas.microsoft.com/office/drawing/2014/main" id="{11CFC32A-0C00-BE3C-5BDA-3D32F7B1D3E4}"/>
              </a:ext>
              <a:ext uri="{C183D7F6-B498-43B3-948B-1728B52AA6E4}">
                <adec:decorative xmlns:adec="http://schemas.microsoft.com/office/drawing/2017/decorative" val="1"/>
              </a:ext>
            </a:extLst>
          </p:cNvPr>
          <p:cNvSpPr>
            <a:spLocks noGrp="1"/>
          </p:cNvSpPr>
          <p:nvPr>
            <p:ph type="pic" sz="quarter" idx="13"/>
          </p:nvPr>
        </p:nvSpPr>
        <p:spPr>
          <a:xfrm>
            <a:off x="7713286" y="0"/>
            <a:ext cx="4480560" cy="6858000"/>
          </a:xfrm>
          <a:prstGeom prst="rect">
            <a:avLst/>
          </a:prstGeom>
          <a:noFill/>
        </p:spPr>
        <p:txBody>
          <a:bodyPr wrap="square" bIns="640080" anchor="ctr" anchorCtr="1">
            <a:noAutofit/>
          </a:bodyPr>
          <a:lstStyle>
            <a:lvl1pPr algn="ctr">
              <a:defRPr sz="2133"/>
            </a:lvl1pPr>
          </a:lstStyle>
          <a:p>
            <a:r>
              <a:rPr lang="en-US"/>
              <a:t>Click icon to add picture</a:t>
            </a:r>
            <a:endParaRPr lang="en-US" dirty="0"/>
          </a:p>
        </p:txBody>
      </p:sp>
      <p:pic>
        <p:nvPicPr>
          <p:cNvPr id="4" name="Graphic 3">
            <a:extLst>
              <a:ext uri="{FF2B5EF4-FFF2-40B4-BE49-F238E27FC236}">
                <a16:creationId xmlns:a16="http://schemas.microsoft.com/office/drawing/2014/main" id="{7C4E0C58-924A-9500-A8FD-58A9D259485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76815" y="634786"/>
            <a:ext cx="1920240" cy="1088543"/>
          </a:xfrm>
          <a:prstGeom prst="rect">
            <a:avLst/>
          </a:prstGeom>
        </p:spPr>
      </p:pic>
    </p:spTree>
    <p:extLst>
      <p:ext uri="{BB962C8B-B14F-4D97-AF65-F5344CB8AC3E}">
        <p14:creationId xmlns:p14="http://schemas.microsoft.com/office/powerpoint/2010/main" val="1749432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6" orient="horz" pos="6400">
          <p15:clr>
            <a:srgbClr val="FBAE40"/>
          </p15:clr>
        </p15:guide>
        <p15:guide id="7" pos="432">
          <p15:clr>
            <a:srgbClr val="FBAE40"/>
          </p15:clr>
        </p15:guide>
        <p15:guide id="8" pos="4256">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Success Stories">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67AA3C7E-5D38-E7D0-2D79-4FA02B9C2BC9}"/>
              </a:ext>
              <a:ext uri="{C183D7F6-B498-43B3-948B-1728B52AA6E4}">
                <adec:decorative xmlns:adec="http://schemas.microsoft.com/office/drawing/2017/decorative" val="1"/>
              </a:ext>
            </a:extLst>
          </p:cNvPr>
          <p:cNvSpPr>
            <a:spLocks noGrp="1"/>
          </p:cNvSpPr>
          <p:nvPr>
            <p:ph type="pic" sz="quarter" idx="23"/>
          </p:nvPr>
        </p:nvSpPr>
        <p:spPr>
          <a:xfrm>
            <a:off x="457200" y="1397001"/>
            <a:ext cx="3961820" cy="1011662"/>
          </a:xfrm>
          <a:noFill/>
        </p:spPr>
        <p:txBody>
          <a:bodyPr tIns="91440"/>
          <a:lstStyle>
            <a:lvl1pPr marL="0" indent="0" algn="ctr">
              <a:buNone/>
              <a:defRPr sz="1200"/>
            </a:lvl1pPr>
          </a:lstStyle>
          <a:p>
            <a:r>
              <a:rPr lang="en-US"/>
              <a:t>Click icon to add picture</a:t>
            </a:r>
            <a:endParaRPr lang="en-US" dirty="0"/>
          </a:p>
        </p:txBody>
      </p:sp>
      <p:sp>
        <p:nvSpPr>
          <p:cNvPr id="12" name="Text Placeholder 11">
            <a:extLst>
              <a:ext uri="{FF2B5EF4-FFF2-40B4-BE49-F238E27FC236}">
                <a16:creationId xmlns:a16="http://schemas.microsoft.com/office/drawing/2014/main" id="{8BE22890-BADB-92B0-65D5-77F0EBC5179C}"/>
              </a:ext>
            </a:extLst>
          </p:cNvPr>
          <p:cNvSpPr>
            <a:spLocks noGrp="1"/>
          </p:cNvSpPr>
          <p:nvPr>
            <p:ph type="body" sz="quarter" idx="24"/>
          </p:nvPr>
        </p:nvSpPr>
        <p:spPr>
          <a:xfrm>
            <a:off x="457200" y="2497873"/>
            <a:ext cx="3962400" cy="3572727"/>
          </a:xfrm>
        </p:spPr>
        <p:txBody>
          <a:bodyPr/>
          <a:lstStyle>
            <a:lvl1pPr marL="0" indent="0">
              <a:spcBef>
                <a:spcPts val="1200"/>
              </a:spcBef>
              <a:buNone/>
              <a:defRPr sz="1800" b="1"/>
            </a:lvl1pPr>
            <a:lvl2pPr marL="0" indent="0">
              <a:spcBef>
                <a:spcPts val="300"/>
              </a:spcBef>
              <a:buFont typeface="Arial" panose="020B0604020202020204" pitchFamily="34" charset="0"/>
              <a:buNone/>
              <a:defRPr sz="1600"/>
            </a:lvl2pPr>
            <a:lvl3pPr marL="234950" indent="-234950">
              <a:spcBef>
                <a:spcPts val="300"/>
              </a:spcBef>
              <a:buFont typeface="Arial" panose="020B0604020202020204" pitchFamily="34" charset="0"/>
              <a:buChar char="•"/>
              <a:defRPr sz="1600"/>
            </a:lvl3pPr>
            <a:lvl4pPr marL="692150" indent="-234950">
              <a:spcBef>
                <a:spcPts val="300"/>
              </a:spcBef>
              <a:buFont typeface="Arial" panose="020B0604020202020204" pitchFamily="34" charset="0"/>
              <a:buChar char="•"/>
              <a:defRPr/>
            </a:lvl4pPr>
          </a:lstStyle>
          <a:p>
            <a:pPr lvl="0"/>
            <a:r>
              <a:rPr lang="en-US"/>
              <a:t>Click to edit Master text styles</a:t>
            </a:r>
          </a:p>
          <a:p>
            <a:pPr lvl="1"/>
            <a:r>
              <a:rPr lang="en-US"/>
              <a:t>Second level</a:t>
            </a:r>
          </a:p>
          <a:p>
            <a:pPr lvl="2"/>
            <a:r>
              <a:rPr lang="en-US"/>
              <a:t>Third level</a:t>
            </a:r>
          </a:p>
        </p:txBody>
      </p:sp>
      <p:sp>
        <p:nvSpPr>
          <p:cNvPr id="14" name="Content Placeholder 13">
            <a:extLst>
              <a:ext uri="{FF2B5EF4-FFF2-40B4-BE49-F238E27FC236}">
                <a16:creationId xmlns:a16="http://schemas.microsoft.com/office/drawing/2014/main" id="{556FEFC8-1293-88EB-F670-84D12F1E245D}"/>
              </a:ext>
            </a:extLst>
          </p:cNvPr>
          <p:cNvSpPr>
            <a:spLocks noGrp="1"/>
          </p:cNvSpPr>
          <p:nvPr>
            <p:ph sz="quarter" idx="25"/>
          </p:nvPr>
        </p:nvSpPr>
        <p:spPr>
          <a:xfrm>
            <a:off x="4821238" y="1397000"/>
            <a:ext cx="6913562" cy="467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itle 2">
            <a:extLst>
              <a:ext uri="{FF2B5EF4-FFF2-40B4-BE49-F238E27FC236}">
                <a16:creationId xmlns:a16="http://schemas.microsoft.com/office/drawing/2014/main" id="{B18AB5AF-0190-E89A-8384-01C8D07CA226}"/>
              </a:ext>
            </a:extLst>
          </p:cNvPr>
          <p:cNvSpPr>
            <a:spLocks noGrp="1"/>
          </p:cNvSpPr>
          <p:nvPr>
            <p:ph type="title"/>
          </p:nvPr>
        </p:nvSpPr>
        <p:spPr>
          <a:xfrm>
            <a:off x="457200" y="381000"/>
            <a:ext cx="9296400" cy="914400"/>
          </a:xfrm>
        </p:spPr>
        <p:txBody>
          <a:bodyPr/>
          <a:lstStyle/>
          <a:p>
            <a:r>
              <a:rPr lang="en-US"/>
              <a:t>Click to edit Master title style</a:t>
            </a:r>
            <a:endParaRPr lang="en-US" dirty="0"/>
          </a:p>
        </p:txBody>
      </p:sp>
      <p:sp>
        <p:nvSpPr>
          <p:cNvPr id="4" name="Footer Placeholder 5">
            <a:extLst>
              <a:ext uri="{FF2B5EF4-FFF2-40B4-BE49-F238E27FC236}">
                <a16:creationId xmlns:a16="http://schemas.microsoft.com/office/drawing/2014/main" id="{26B79E48-797C-8A1F-B93D-6420512A2C81}"/>
              </a:ext>
            </a:extLst>
          </p:cNvPr>
          <p:cNvSpPr>
            <a:spLocks noGrp="1"/>
          </p:cNvSpPr>
          <p:nvPr>
            <p:ph type="ftr" sz="quarter" idx="16"/>
          </p:nvPr>
        </p:nvSpPr>
        <p:spPr>
          <a:xfrm>
            <a:off x="457200" y="6471589"/>
            <a:ext cx="7032254" cy="274320"/>
          </a:xfrm>
        </p:spPr>
        <p:txBody>
          <a:bodyPr/>
          <a:lstStyle/>
          <a:p>
            <a:endParaRPr lang="en-US"/>
          </a:p>
        </p:txBody>
      </p:sp>
      <p:sp>
        <p:nvSpPr>
          <p:cNvPr id="5" name="Slide Number Placeholder 6">
            <a:extLst>
              <a:ext uri="{FF2B5EF4-FFF2-40B4-BE49-F238E27FC236}">
                <a16:creationId xmlns:a16="http://schemas.microsoft.com/office/drawing/2014/main" id="{68DFFD57-C8F4-D0CF-7D89-66BF526BC318}"/>
              </a:ext>
            </a:extLst>
          </p:cNvPr>
          <p:cNvSpPr>
            <a:spLocks noGrp="1"/>
          </p:cNvSpPr>
          <p:nvPr>
            <p:ph type="sldNum" sz="quarter" idx="17"/>
          </p:nvPr>
        </p:nvSpPr>
        <p:spPr>
          <a:xfrm>
            <a:off x="11364686" y="6470919"/>
            <a:ext cx="370114" cy="274320"/>
          </a:xfr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3885146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Playbook Overview">
    <p:spTree>
      <p:nvGrpSpPr>
        <p:cNvPr id="1" name=""/>
        <p:cNvGrpSpPr/>
        <p:nvPr/>
      </p:nvGrpSpPr>
      <p:grpSpPr>
        <a:xfrm>
          <a:off x="0" y="0"/>
          <a:ext cx="0" cy="0"/>
          <a:chOff x="0" y="0"/>
          <a:chExt cx="0" cy="0"/>
        </a:xfrm>
      </p:grpSpPr>
      <p:sp>
        <p:nvSpPr>
          <p:cNvPr id="10" name="Content Placeholder 6">
            <a:extLst>
              <a:ext uri="{FF2B5EF4-FFF2-40B4-BE49-F238E27FC236}">
                <a16:creationId xmlns:a16="http://schemas.microsoft.com/office/drawing/2014/main" id="{9F391F31-B577-1C47-979F-D3C7B4A65CB2}"/>
              </a:ext>
            </a:extLst>
          </p:cNvPr>
          <p:cNvSpPr>
            <a:spLocks noGrp="1"/>
          </p:cNvSpPr>
          <p:nvPr>
            <p:ph sz="quarter" idx="16" hasCustomPrompt="1"/>
          </p:nvPr>
        </p:nvSpPr>
        <p:spPr>
          <a:xfrm>
            <a:off x="457200" y="1649307"/>
            <a:ext cx="3474720" cy="287323"/>
          </a:xfrm>
        </p:spPr>
        <p:txBody>
          <a:bodyPr>
            <a:noAutofit/>
          </a:bodyPr>
          <a:lstStyle>
            <a:lvl1pPr marL="0" indent="0">
              <a:buNone/>
              <a:defRPr sz="1867" b="1"/>
            </a:lvl1pPr>
            <a:lvl2pPr marL="152392" indent="-152392">
              <a:spcAft>
                <a:spcPts val="400"/>
              </a:spcAft>
              <a:defRPr sz="1867"/>
            </a:lvl2pPr>
            <a:lvl3pPr marL="304784" indent="-152392">
              <a:spcAft>
                <a:spcPts val="400"/>
              </a:spcAft>
              <a:defRPr sz="1867"/>
            </a:lvl3pPr>
            <a:lvl4pPr marL="457178" indent="-152392">
              <a:defRPr sz="1467"/>
            </a:lvl4pPr>
            <a:lvl5pPr marL="609570" indent="-152392">
              <a:defRPr sz="1467"/>
            </a:lvl5pPr>
            <a:lvl6pPr>
              <a:defRPr sz="1333"/>
            </a:lvl6pPr>
            <a:lvl7pPr marL="152392" indent="-152392">
              <a:buClr>
                <a:schemeClr val="accent1"/>
              </a:buClr>
              <a:buFont typeface="Arial" pitchFamily="34" charset="0"/>
              <a:buChar char="•"/>
              <a:defRPr sz="1333"/>
            </a:lvl7pPr>
            <a:lvl8pPr marL="152392" indent="-152392">
              <a:buClr>
                <a:schemeClr val="accent1"/>
              </a:buClr>
              <a:buFont typeface="Arial" pitchFamily="34" charset="0"/>
              <a:buChar char="•"/>
              <a:defRPr sz="1333"/>
            </a:lvl8pPr>
            <a:lvl9pPr marL="152392" indent="-152392">
              <a:buClr>
                <a:schemeClr val="accent1"/>
              </a:buClr>
              <a:buFont typeface="Arial" pitchFamily="34" charset="0"/>
              <a:buChar char="•"/>
              <a:defRPr sz="1333"/>
            </a:lvl9pPr>
          </a:lstStyle>
          <a:p>
            <a:pPr lvl="0"/>
            <a:r>
              <a:rPr lang="en-US" dirty="0"/>
              <a:t>Edit Master text styles</a:t>
            </a:r>
          </a:p>
        </p:txBody>
      </p:sp>
      <p:sp>
        <p:nvSpPr>
          <p:cNvPr id="12" name="Content Placeholder 6">
            <a:extLst>
              <a:ext uri="{FF2B5EF4-FFF2-40B4-BE49-F238E27FC236}">
                <a16:creationId xmlns:a16="http://schemas.microsoft.com/office/drawing/2014/main" id="{9E2688DA-4ECB-3742-ACB7-F04384CCC60D}"/>
              </a:ext>
            </a:extLst>
          </p:cNvPr>
          <p:cNvSpPr>
            <a:spLocks noGrp="1"/>
          </p:cNvSpPr>
          <p:nvPr>
            <p:ph sz="quarter" idx="17" hasCustomPrompt="1"/>
          </p:nvPr>
        </p:nvSpPr>
        <p:spPr>
          <a:xfrm>
            <a:off x="457200" y="4499118"/>
            <a:ext cx="3474720" cy="287323"/>
          </a:xfrm>
        </p:spPr>
        <p:txBody>
          <a:bodyPr>
            <a:noAutofit/>
          </a:bodyPr>
          <a:lstStyle>
            <a:lvl1pPr marL="0" indent="0">
              <a:buNone/>
              <a:defRPr sz="1867" b="1"/>
            </a:lvl1pPr>
            <a:lvl2pPr marL="152392" indent="-152392">
              <a:spcAft>
                <a:spcPts val="400"/>
              </a:spcAft>
              <a:defRPr sz="1867"/>
            </a:lvl2pPr>
            <a:lvl3pPr marL="304784" indent="-152392">
              <a:spcAft>
                <a:spcPts val="400"/>
              </a:spcAft>
              <a:defRPr sz="1867"/>
            </a:lvl3pPr>
            <a:lvl4pPr marL="457178" indent="-152392">
              <a:defRPr sz="1467"/>
            </a:lvl4pPr>
            <a:lvl5pPr marL="609570" indent="-152392">
              <a:defRPr sz="1467"/>
            </a:lvl5pPr>
            <a:lvl6pPr>
              <a:defRPr sz="1333"/>
            </a:lvl6pPr>
            <a:lvl7pPr marL="152392" indent="-152392">
              <a:buClr>
                <a:schemeClr val="accent1"/>
              </a:buClr>
              <a:buFont typeface="Arial" pitchFamily="34" charset="0"/>
              <a:buChar char="•"/>
              <a:defRPr sz="1333"/>
            </a:lvl7pPr>
            <a:lvl8pPr marL="152392" indent="-152392">
              <a:buClr>
                <a:schemeClr val="accent1"/>
              </a:buClr>
              <a:buFont typeface="Arial" pitchFamily="34" charset="0"/>
              <a:buChar char="•"/>
              <a:defRPr sz="1333"/>
            </a:lvl8pPr>
            <a:lvl9pPr marL="152392" indent="-152392">
              <a:buClr>
                <a:schemeClr val="accent1"/>
              </a:buClr>
              <a:buFont typeface="Arial" pitchFamily="34" charset="0"/>
              <a:buChar char="•"/>
              <a:defRPr sz="1333"/>
            </a:lvl9pPr>
          </a:lstStyle>
          <a:p>
            <a:pPr lvl="0"/>
            <a:r>
              <a:rPr lang="en-US" dirty="0"/>
              <a:t>Edit Master text styles</a:t>
            </a:r>
          </a:p>
        </p:txBody>
      </p:sp>
      <p:sp>
        <p:nvSpPr>
          <p:cNvPr id="16" name="Content Placeholder 8">
            <a:extLst>
              <a:ext uri="{FF2B5EF4-FFF2-40B4-BE49-F238E27FC236}">
                <a16:creationId xmlns:a16="http://schemas.microsoft.com/office/drawing/2014/main" id="{56522700-3B74-9647-844C-9A6FC11D510C}"/>
              </a:ext>
            </a:extLst>
          </p:cNvPr>
          <p:cNvSpPr>
            <a:spLocks noGrp="1"/>
          </p:cNvSpPr>
          <p:nvPr>
            <p:ph sz="quarter" idx="21" hasCustomPrompt="1"/>
          </p:nvPr>
        </p:nvSpPr>
        <p:spPr>
          <a:xfrm>
            <a:off x="2434540" y="4894236"/>
            <a:ext cx="9301480" cy="287323"/>
          </a:xfrm>
          <a:noFill/>
        </p:spPr>
        <p:txBody>
          <a:bodyPr lIns="0" tIns="0" rIns="0" bIns="0" anchor="ctr">
            <a:noAutofit/>
          </a:bodyPr>
          <a:lstStyle>
            <a:lvl1pPr marL="0" indent="0">
              <a:buNone/>
              <a:defRPr sz="1600">
                <a:solidFill>
                  <a:schemeClr val="tx1"/>
                </a:solidFill>
                <a:latin typeface="+mn-lt"/>
              </a:defRPr>
            </a:lvl1pPr>
            <a:lvl2pPr marL="152392" indent="-152392">
              <a:spcAft>
                <a:spcPts val="400"/>
              </a:spcAft>
              <a:defRPr sz="1600"/>
            </a:lvl2pPr>
            <a:lvl3pPr marL="304784" indent="-152392">
              <a:spcAft>
                <a:spcPts val="400"/>
              </a:spcAft>
              <a:defRPr sz="1600"/>
            </a:lvl3pPr>
            <a:lvl4pPr marL="457178" indent="-152392">
              <a:defRPr sz="1400"/>
            </a:lvl4pPr>
            <a:lvl5pPr marL="609570" indent="-152392">
              <a:defRPr sz="1400"/>
            </a:lvl5pPr>
            <a:lvl6pPr>
              <a:defRPr sz="1333"/>
            </a:lvl6pPr>
            <a:lvl7pPr marL="152392" indent="-152392">
              <a:buClr>
                <a:schemeClr val="accent1"/>
              </a:buClr>
              <a:buFont typeface="Arial" pitchFamily="34" charset="0"/>
              <a:buChar char="•"/>
              <a:defRPr sz="1333"/>
            </a:lvl7pPr>
            <a:lvl8pPr marL="152392" indent="-152392">
              <a:buClr>
                <a:schemeClr val="accent1"/>
              </a:buClr>
              <a:buFont typeface="Arial" pitchFamily="34" charset="0"/>
              <a:buChar char="•"/>
              <a:defRPr sz="1333"/>
            </a:lvl8pPr>
            <a:lvl9pPr marL="152392" indent="-152392">
              <a:buClr>
                <a:schemeClr val="accent1"/>
              </a:buClr>
              <a:buFont typeface="Arial" pitchFamily="34" charset="0"/>
              <a:buChar char="•"/>
              <a:defRPr sz="1333"/>
            </a:lvl9pPr>
          </a:lstStyle>
          <a:p>
            <a:pPr lvl="0"/>
            <a:r>
              <a:rPr lang="en-US" dirty="0"/>
              <a:t>Edit Master text styles</a:t>
            </a:r>
          </a:p>
        </p:txBody>
      </p:sp>
      <p:sp>
        <p:nvSpPr>
          <p:cNvPr id="17" name="Content Placeholder 8">
            <a:extLst>
              <a:ext uri="{FF2B5EF4-FFF2-40B4-BE49-F238E27FC236}">
                <a16:creationId xmlns:a16="http://schemas.microsoft.com/office/drawing/2014/main" id="{142220B5-38FF-3445-A01B-6B76F3D14F20}"/>
              </a:ext>
            </a:extLst>
          </p:cNvPr>
          <p:cNvSpPr>
            <a:spLocks noGrp="1"/>
          </p:cNvSpPr>
          <p:nvPr>
            <p:ph sz="quarter" idx="22" hasCustomPrompt="1"/>
          </p:nvPr>
        </p:nvSpPr>
        <p:spPr>
          <a:xfrm>
            <a:off x="2434540" y="5289354"/>
            <a:ext cx="9301480" cy="287323"/>
          </a:xfrm>
          <a:noFill/>
        </p:spPr>
        <p:txBody>
          <a:bodyPr lIns="0" tIns="0" rIns="0" bIns="0" anchor="ctr">
            <a:noAutofit/>
          </a:bodyPr>
          <a:lstStyle>
            <a:lvl1pPr marL="0" indent="0">
              <a:buNone/>
              <a:defRPr sz="1600">
                <a:solidFill>
                  <a:schemeClr val="tx1"/>
                </a:solidFill>
                <a:latin typeface="+mn-lt"/>
              </a:defRPr>
            </a:lvl1pPr>
            <a:lvl2pPr marL="152392" indent="-152392">
              <a:spcAft>
                <a:spcPts val="400"/>
              </a:spcAft>
              <a:defRPr sz="1600"/>
            </a:lvl2pPr>
            <a:lvl3pPr marL="304784" indent="-152392">
              <a:spcAft>
                <a:spcPts val="400"/>
              </a:spcAft>
              <a:defRPr sz="1600"/>
            </a:lvl3pPr>
            <a:lvl4pPr marL="457178" indent="-152392">
              <a:defRPr sz="1400"/>
            </a:lvl4pPr>
            <a:lvl5pPr marL="609570" indent="-152392">
              <a:defRPr sz="1400"/>
            </a:lvl5pPr>
            <a:lvl6pPr>
              <a:defRPr sz="1333"/>
            </a:lvl6pPr>
            <a:lvl7pPr marL="152392" indent="-152392">
              <a:buClr>
                <a:schemeClr val="accent1"/>
              </a:buClr>
              <a:buFont typeface="Arial" pitchFamily="34" charset="0"/>
              <a:buChar char="•"/>
              <a:defRPr sz="1333"/>
            </a:lvl7pPr>
            <a:lvl8pPr marL="152392" indent="-152392">
              <a:buClr>
                <a:schemeClr val="accent1"/>
              </a:buClr>
              <a:buFont typeface="Arial" pitchFamily="34" charset="0"/>
              <a:buChar char="•"/>
              <a:defRPr sz="1333"/>
            </a:lvl8pPr>
            <a:lvl9pPr marL="152392" indent="-152392">
              <a:buClr>
                <a:schemeClr val="accent1"/>
              </a:buClr>
              <a:buFont typeface="Arial" pitchFamily="34" charset="0"/>
              <a:buChar char="•"/>
              <a:defRPr sz="1333"/>
            </a:lvl9pPr>
          </a:lstStyle>
          <a:p>
            <a:pPr lvl="0"/>
            <a:r>
              <a:rPr lang="en-US" dirty="0"/>
              <a:t>Edit Master text styles</a:t>
            </a:r>
          </a:p>
        </p:txBody>
      </p:sp>
      <p:sp>
        <p:nvSpPr>
          <p:cNvPr id="18" name="Content Placeholder 8">
            <a:extLst>
              <a:ext uri="{FF2B5EF4-FFF2-40B4-BE49-F238E27FC236}">
                <a16:creationId xmlns:a16="http://schemas.microsoft.com/office/drawing/2014/main" id="{301F141B-9981-5A48-9E6D-613046B51D75}"/>
              </a:ext>
            </a:extLst>
          </p:cNvPr>
          <p:cNvSpPr>
            <a:spLocks noGrp="1"/>
          </p:cNvSpPr>
          <p:nvPr>
            <p:ph sz="quarter" idx="23" hasCustomPrompt="1"/>
          </p:nvPr>
        </p:nvSpPr>
        <p:spPr>
          <a:xfrm>
            <a:off x="2434540" y="5684472"/>
            <a:ext cx="9301480" cy="287323"/>
          </a:xfrm>
          <a:noFill/>
        </p:spPr>
        <p:txBody>
          <a:bodyPr lIns="0" tIns="0" rIns="0" bIns="0" anchor="ctr">
            <a:noAutofit/>
          </a:bodyPr>
          <a:lstStyle>
            <a:lvl1pPr marL="0" indent="0">
              <a:buNone/>
              <a:defRPr sz="1600">
                <a:solidFill>
                  <a:schemeClr val="tx1"/>
                </a:solidFill>
                <a:latin typeface="+mn-lt"/>
              </a:defRPr>
            </a:lvl1pPr>
            <a:lvl2pPr marL="152392" indent="-152392">
              <a:spcAft>
                <a:spcPts val="400"/>
              </a:spcAft>
              <a:defRPr sz="1600"/>
            </a:lvl2pPr>
            <a:lvl3pPr marL="304784" indent="-152392">
              <a:spcAft>
                <a:spcPts val="400"/>
              </a:spcAft>
              <a:defRPr sz="1600"/>
            </a:lvl3pPr>
            <a:lvl4pPr marL="457178" indent="-152392">
              <a:defRPr sz="1400"/>
            </a:lvl4pPr>
            <a:lvl5pPr marL="609570" indent="-152392">
              <a:defRPr sz="1400"/>
            </a:lvl5pPr>
            <a:lvl6pPr>
              <a:defRPr sz="1333"/>
            </a:lvl6pPr>
            <a:lvl7pPr marL="152392" indent="-152392">
              <a:buClr>
                <a:schemeClr val="accent1"/>
              </a:buClr>
              <a:buFont typeface="Arial" pitchFamily="34" charset="0"/>
              <a:buChar char="•"/>
              <a:defRPr sz="1333"/>
            </a:lvl7pPr>
            <a:lvl8pPr marL="152392" indent="-152392">
              <a:buClr>
                <a:schemeClr val="accent1"/>
              </a:buClr>
              <a:buFont typeface="Arial" pitchFamily="34" charset="0"/>
              <a:buChar char="•"/>
              <a:defRPr sz="1333"/>
            </a:lvl8pPr>
            <a:lvl9pPr marL="152392" indent="-152392">
              <a:buClr>
                <a:schemeClr val="accent1"/>
              </a:buClr>
              <a:buFont typeface="Arial" pitchFamily="34" charset="0"/>
              <a:buChar char="•"/>
              <a:defRPr sz="1333"/>
            </a:lvl9pPr>
          </a:lstStyle>
          <a:p>
            <a:pPr lvl="0"/>
            <a:r>
              <a:rPr lang="en-US" dirty="0"/>
              <a:t>Edit Master text styles</a:t>
            </a:r>
          </a:p>
        </p:txBody>
      </p:sp>
      <p:sp>
        <p:nvSpPr>
          <p:cNvPr id="14" name="Text Placeholder 13">
            <a:extLst>
              <a:ext uri="{FF2B5EF4-FFF2-40B4-BE49-F238E27FC236}">
                <a16:creationId xmlns:a16="http://schemas.microsoft.com/office/drawing/2014/main" id="{C326A706-C15E-54B4-3937-1744BA999B0B}"/>
              </a:ext>
            </a:extLst>
          </p:cNvPr>
          <p:cNvSpPr>
            <a:spLocks noGrp="1"/>
          </p:cNvSpPr>
          <p:nvPr>
            <p:ph type="body" sz="quarter" idx="24"/>
          </p:nvPr>
        </p:nvSpPr>
        <p:spPr>
          <a:xfrm>
            <a:off x="457200" y="2109788"/>
            <a:ext cx="3475038" cy="2174875"/>
          </a:xfrm>
          <a:solidFill>
            <a:schemeClr val="bg1">
              <a:lumMod val="95000"/>
            </a:schemeClr>
          </a:solidFill>
        </p:spPr>
        <p:txBody>
          <a:bodyPr lIns="182880" tIns="91440" rIns="91440" bIns="91440"/>
          <a:lstStyle>
            <a:lvl1pPr marL="0" indent="0">
              <a:buNone/>
              <a:defRPr b="1"/>
            </a:lvl1pPr>
            <a:lvl2pPr marL="230188" indent="-230188">
              <a:buFont typeface="Arial" panose="020B0604020202020204" pitchFamily="34" charset="0"/>
              <a:buChar char="•"/>
              <a:defRPr/>
            </a:lvl2pPr>
            <a:lvl3pPr marL="461963" indent="-231775">
              <a:buFont typeface="Arial" panose="020B0604020202020204" pitchFamily="34" charset="0"/>
              <a:buChar char="–"/>
              <a:defRPr/>
            </a:lvl3pPr>
            <a:lvl4pPr marL="684213" indent="-222250">
              <a:buFont typeface="Arial" panose="020B0604020202020204" pitchFamily="34" charset="0"/>
              <a:buChar char="•"/>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20" name="Text Placeholder 13">
            <a:extLst>
              <a:ext uri="{FF2B5EF4-FFF2-40B4-BE49-F238E27FC236}">
                <a16:creationId xmlns:a16="http://schemas.microsoft.com/office/drawing/2014/main" id="{CA8AF273-C5B9-73B7-EE4B-BE5568974BA7}"/>
              </a:ext>
            </a:extLst>
          </p:cNvPr>
          <p:cNvSpPr>
            <a:spLocks noGrp="1"/>
          </p:cNvSpPr>
          <p:nvPr>
            <p:ph type="body" sz="quarter" idx="25"/>
          </p:nvPr>
        </p:nvSpPr>
        <p:spPr>
          <a:xfrm>
            <a:off x="4358481" y="2109788"/>
            <a:ext cx="3475038" cy="2174875"/>
          </a:xfrm>
          <a:solidFill>
            <a:schemeClr val="bg1">
              <a:lumMod val="95000"/>
            </a:schemeClr>
          </a:solidFill>
        </p:spPr>
        <p:txBody>
          <a:bodyPr lIns="182880" tIns="91440" rIns="91440" bIns="91440"/>
          <a:lstStyle>
            <a:lvl1pPr marL="0" indent="0">
              <a:buNone/>
              <a:defRPr b="1"/>
            </a:lvl1pPr>
            <a:lvl2pPr marL="230188" indent="-230188">
              <a:buFont typeface="Arial" panose="020B0604020202020204" pitchFamily="34" charset="0"/>
              <a:buChar char="•"/>
              <a:defRPr/>
            </a:lvl2pPr>
            <a:lvl3pPr marL="461963" indent="-231775">
              <a:buFont typeface="Arial" panose="020B0604020202020204" pitchFamily="34" charset="0"/>
              <a:buChar char="–"/>
              <a:defRPr/>
            </a:lvl3pPr>
            <a:lvl4pPr marL="684213" indent="-222250">
              <a:buFont typeface="Arial" panose="020B0604020202020204" pitchFamily="34" charset="0"/>
              <a:buChar char="•"/>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Text Placeholder 13">
            <a:extLst>
              <a:ext uri="{FF2B5EF4-FFF2-40B4-BE49-F238E27FC236}">
                <a16:creationId xmlns:a16="http://schemas.microsoft.com/office/drawing/2014/main" id="{FA2C424B-1B6F-5E2E-4B58-C43291824000}"/>
              </a:ext>
            </a:extLst>
          </p:cNvPr>
          <p:cNvSpPr>
            <a:spLocks noGrp="1"/>
          </p:cNvSpPr>
          <p:nvPr>
            <p:ph type="body" sz="quarter" idx="26"/>
          </p:nvPr>
        </p:nvSpPr>
        <p:spPr>
          <a:xfrm>
            <a:off x="8259762" y="2109788"/>
            <a:ext cx="3475038" cy="2174875"/>
          </a:xfrm>
          <a:solidFill>
            <a:schemeClr val="bg1">
              <a:lumMod val="95000"/>
            </a:schemeClr>
          </a:solidFill>
        </p:spPr>
        <p:txBody>
          <a:bodyPr lIns="182880" tIns="91440" rIns="91440" bIns="91440"/>
          <a:lstStyle>
            <a:lvl1pPr marL="0" indent="0">
              <a:buNone/>
              <a:defRPr b="1"/>
            </a:lvl1pPr>
            <a:lvl2pPr marL="230188" indent="-230188">
              <a:buFont typeface="Arial" panose="020B0604020202020204" pitchFamily="34" charset="0"/>
              <a:buChar char="•"/>
              <a:defRPr/>
            </a:lvl2pPr>
            <a:lvl3pPr marL="461963" indent="-231775">
              <a:buFont typeface="Arial" panose="020B0604020202020204" pitchFamily="34" charset="0"/>
              <a:buChar char="–"/>
              <a:defRPr/>
            </a:lvl3pPr>
            <a:lvl4pPr marL="684213" indent="-222250">
              <a:buFont typeface="Arial" panose="020B0604020202020204" pitchFamily="34" charset="0"/>
              <a:buChar char="•"/>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Title 2">
            <a:extLst>
              <a:ext uri="{FF2B5EF4-FFF2-40B4-BE49-F238E27FC236}">
                <a16:creationId xmlns:a16="http://schemas.microsoft.com/office/drawing/2014/main" id="{7EE257F4-18A7-C51A-31F8-B183865CD000}"/>
              </a:ext>
            </a:extLst>
          </p:cNvPr>
          <p:cNvSpPr>
            <a:spLocks noGrp="1"/>
          </p:cNvSpPr>
          <p:nvPr>
            <p:ph type="title"/>
          </p:nvPr>
        </p:nvSpPr>
        <p:spPr>
          <a:xfrm>
            <a:off x="457200" y="381000"/>
            <a:ext cx="9296400" cy="914400"/>
          </a:xfrm>
        </p:spPr>
        <p:txBody>
          <a:bodyPr/>
          <a:lstStyle/>
          <a:p>
            <a:r>
              <a:rPr lang="en-US"/>
              <a:t>Click to edit Master title style</a:t>
            </a:r>
            <a:endParaRPr lang="en-US" dirty="0"/>
          </a:p>
        </p:txBody>
      </p:sp>
      <p:sp>
        <p:nvSpPr>
          <p:cNvPr id="5" name="Footer Placeholder 5">
            <a:extLst>
              <a:ext uri="{FF2B5EF4-FFF2-40B4-BE49-F238E27FC236}">
                <a16:creationId xmlns:a16="http://schemas.microsoft.com/office/drawing/2014/main" id="{76281772-F605-5309-3591-870D4F7E5B44}"/>
              </a:ext>
            </a:extLst>
          </p:cNvPr>
          <p:cNvSpPr>
            <a:spLocks noGrp="1"/>
          </p:cNvSpPr>
          <p:nvPr>
            <p:ph type="ftr" sz="quarter" idx="27"/>
          </p:nvPr>
        </p:nvSpPr>
        <p:spPr>
          <a:xfrm>
            <a:off x="457200" y="6471589"/>
            <a:ext cx="7032254" cy="274320"/>
          </a:xfrm>
        </p:spPr>
        <p:txBody>
          <a:bodyPr/>
          <a:lstStyle/>
          <a:p>
            <a:endParaRPr lang="en-US"/>
          </a:p>
        </p:txBody>
      </p:sp>
      <p:sp>
        <p:nvSpPr>
          <p:cNvPr id="6" name="Slide Number Placeholder 6">
            <a:extLst>
              <a:ext uri="{FF2B5EF4-FFF2-40B4-BE49-F238E27FC236}">
                <a16:creationId xmlns:a16="http://schemas.microsoft.com/office/drawing/2014/main" id="{1A261146-583E-D7B3-E3FC-E2A2DC2290F5}"/>
              </a:ext>
            </a:extLst>
          </p:cNvPr>
          <p:cNvSpPr>
            <a:spLocks noGrp="1"/>
          </p:cNvSpPr>
          <p:nvPr>
            <p:ph type="sldNum" sz="quarter" idx="28"/>
          </p:nvPr>
        </p:nvSpPr>
        <p:spPr>
          <a:xfrm>
            <a:off x="11364686" y="6470919"/>
            <a:ext cx="370114" cy="274320"/>
          </a:xfr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39136735"/>
      </p:ext>
    </p:extLst>
  </p:cSld>
  <p:clrMapOvr>
    <a:masterClrMapping/>
  </p:clrMapOvr>
  <p:extLst>
    <p:ext uri="{DCECCB84-F9BA-43D5-87BE-67443E8EF086}">
      <p15:sldGuideLst xmlns:p15="http://schemas.microsoft.com/office/powerpoint/2012/main">
        <p15:guide id="1" orient="horz" pos="198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Divider 01">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D0AF241-B2F7-AC97-A893-9C2DE9B5EE0C}"/>
              </a:ext>
            </a:extLst>
          </p:cNvPr>
          <p:cNvSpPr>
            <a:spLocks noGrp="1"/>
          </p:cNvSpPr>
          <p:nvPr>
            <p:ph type="title" hasCustomPrompt="1"/>
          </p:nvPr>
        </p:nvSpPr>
        <p:spPr>
          <a:xfrm>
            <a:off x="914400" y="1188720"/>
            <a:ext cx="6583680" cy="1826709"/>
          </a:xfrm>
        </p:spPr>
        <p:txBody>
          <a:bodyPr anchor="b" anchorCtr="0"/>
          <a:lstStyle>
            <a:lvl1pPr>
              <a:defRPr sz="4800"/>
            </a:lvl1pPr>
          </a:lstStyle>
          <a:p>
            <a:r>
              <a:rPr lang="en-US" dirty="0"/>
              <a:t>Click to edit section header title</a:t>
            </a:r>
          </a:p>
        </p:txBody>
      </p:sp>
      <p:sp>
        <p:nvSpPr>
          <p:cNvPr id="3" name="Text Placeholder 2">
            <a:extLst>
              <a:ext uri="{FF2B5EF4-FFF2-40B4-BE49-F238E27FC236}">
                <a16:creationId xmlns:a16="http://schemas.microsoft.com/office/drawing/2014/main" id="{268E13F5-217E-6BBD-C5F7-3F0B2DE246E1}"/>
              </a:ext>
            </a:extLst>
          </p:cNvPr>
          <p:cNvSpPr>
            <a:spLocks noGrp="1"/>
          </p:cNvSpPr>
          <p:nvPr>
            <p:ph type="body" idx="1" hasCustomPrompt="1"/>
          </p:nvPr>
        </p:nvSpPr>
        <p:spPr>
          <a:xfrm>
            <a:off x="914400" y="3290453"/>
            <a:ext cx="6583680" cy="344641"/>
          </a:xfrm>
        </p:spPr>
        <p:txBody>
          <a:bodyPr/>
          <a:lstStyle>
            <a:lvl1pPr marL="0" indent="0">
              <a:buNone/>
              <a:defRPr sz="2400">
                <a:solidFill>
                  <a:schemeClr val="tx1"/>
                </a:solidFill>
                <a:latin typeface="+mn-lt"/>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dirty="0"/>
              <a:t>Click to edit subtitle one line preferred</a:t>
            </a:r>
          </a:p>
        </p:txBody>
      </p:sp>
      <p:sp>
        <p:nvSpPr>
          <p:cNvPr id="5" name="Picture Placeholder 6">
            <a:extLst>
              <a:ext uri="{FF2B5EF4-FFF2-40B4-BE49-F238E27FC236}">
                <a16:creationId xmlns:a16="http://schemas.microsoft.com/office/drawing/2014/main" id="{54896B54-1331-7BD6-6EBC-742C6FECFB54}"/>
              </a:ext>
              <a:ext uri="{C183D7F6-B498-43B3-948B-1728B52AA6E4}">
                <adec:decorative xmlns:adec="http://schemas.microsoft.com/office/drawing/2017/decorative" val="1"/>
              </a:ext>
            </a:extLst>
          </p:cNvPr>
          <p:cNvSpPr>
            <a:spLocks noGrp="1"/>
          </p:cNvSpPr>
          <p:nvPr>
            <p:ph type="pic" sz="quarter" idx="14"/>
          </p:nvPr>
        </p:nvSpPr>
        <p:spPr>
          <a:xfrm>
            <a:off x="9760712" y="0"/>
            <a:ext cx="2441448" cy="6858000"/>
          </a:xfrm>
          <a:noFill/>
        </p:spPr>
        <p:txBody>
          <a:bodyPr bIns="640080" anchor="ctr" anchorCtr="0"/>
          <a:lstStyle>
            <a:lvl1pPr marL="0" indent="0" algn="ctr">
              <a:buNone/>
              <a:defRPr sz="1600">
                <a:solidFill>
                  <a:schemeClr val="tx1"/>
                </a:solidFill>
              </a:defRPr>
            </a:lvl1pPr>
          </a:lstStyle>
          <a:p>
            <a:r>
              <a:rPr lang="en-US"/>
              <a:t>Click icon to add picture</a:t>
            </a:r>
          </a:p>
        </p:txBody>
      </p:sp>
      <p:sp>
        <p:nvSpPr>
          <p:cNvPr id="2" name="Date Placeholder 1">
            <a:extLst>
              <a:ext uri="{FF2B5EF4-FFF2-40B4-BE49-F238E27FC236}">
                <a16:creationId xmlns:a16="http://schemas.microsoft.com/office/drawing/2014/main" id="{726CEF96-0705-D077-A090-A52952E0B531}"/>
              </a:ext>
            </a:extLst>
          </p:cNvPr>
          <p:cNvSpPr>
            <a:spLocks noGrp="1"/>
          </p:cNvSpPr>
          <p:nvPr>
            <p:ph type="dt" sz="half" idx="15"/>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6" name="Footer Placeholder 5">
            <a:extLst>
              <a:ext uri="{FF2B5EF4-FFF2-40B4-BE49-F238E27FC236}">
                <a16:creationId xmlns:a16="http://schemas.microsoft.com/office/drawing/2014/main" id="{9C519948-FDF8-166B-D959-DA8CF73DC2C8}"/>
              </a:ext>
            </a:extLst>
          </p:cNvPr>
          <p:cNvSpPr>
            <a:spLocks noGrp="1"/>
          </p:cNvSpPr>
          <p:nvPr>
            <p:ph type="ftr" sz="quarter" idx="16"/>
          </p:nvPr>
        </p:nvSpPr>
        <p:spPr/>
        <p:txBody>
          <a:bodyPr/>
          <a:lstStyle/>
          <a:p>
            <a:endParaRPr lang="en-US"/>
          </a:p>
        </p:txBody>
      </p:sp>
      <p:sp>
        <p:nvSpPr>
          <p:cNvPr id="7" name="Slide Number Placeholder 6">
            <a:extLst>
              <a:ext uri="{FF2B5EF4-FFF2-40B4-BE49-F238E27FC236}">
                <a16:creationId xmlns:a16="http://schemas.microsoft.com/office/drawing/2014/main" id="{51ED1738-BC1A-8AF1-39AA-51CDB407B64C}"/>
              </a:ext>
            </a:extLst>
          </p:cNvPr>
          <p:cNvSpPr>
            <a:spLocks noGrp="1"/>
          </p:cNvSpPr>
          <p:nvPr>
            <p:ph type="sldNum" sz="quarter" idx="17"/>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7122587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576">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Divider 02">
    <p:bg>
      <p:bgRef idx="1001">
        <a:schemeClr val="bg1"/>
      </p:bgRef>
    </p:bg>
    <p:spTree>
      <p:nvGrpSpPr>
        <p:cNvPr id="1" name=""/>
        <p:cNvGrpSpPr/>
        <p:nvPr/>
      </p:nvGrpSpPr>
      <p:grpSpPr>
        <a:xfrm>
          <a:off x="0" y="0"/>
          <a:ext cx="0" cy="0"/>
          <a:chOff x="0" y="0"/>
          <a:chExt cx="0" cy="0"/>
        </a:xfrm>
      </p:grpSpPr>
      <p:pic>
        <p:nvPicPr>
          <p:cNvPr id="2" name="object 2">
            <a:extLst>
              <a:ext uri="{FF2B5EF4-FFF2-40B4-BE49-F238E27FC236}">
                <a16:creationId xmlns:a16="http://schemas.microsoft.com/office/drawing/2014/main" id="{8318D477-391C-0E48-B23C-B8301ED9A2EA}"/>
              </a:ext>
            </a:extLst>
          </p:cNvPr>
          <p:cNvPicPr/>
          <p:nvPr/>
        </p:nvPicPr>
        <p:blipFill>
          <a:blip r:embed="rId2" cstate="print"/>
          <a:stretch>
            <a:fillRect/>
          </a:stretch>
        </p:blipFill>
        <p:spPr>
          <a:xfrm>
            <a:off x="0" y="0"/>
            <a:ext cx="12192000" cy="6858000"/>
          </a:xfrm>
          <a:prstGeom prst="rect">
            <a:avLst/>
          </a:prstGeom>
        </p:spPr>
      </p:pic>
      <p:sp>
        <p:nvSpPr>
          <p:cNvPr id="4" name="Title 3">
            <a:extLst>
              <a:ext uri="{FF2B5EF4-FFF2-40B4-BE49-F238E27FC236}">
                <a16:creationId xmlns:a16="http://schemas.microsoft.com/office/drawing/2014/main" id="{7D0AF241-B2F7-AC97-A893-9C2DE9B5EE0C}"/>
              </a:ext>
            </a:extLst>
          </p:cNvPr>
          <p:cNvSpPr>
            <a:spLocks noGrp="1"/>
          </p:cNvSpPr>
          <p:nvPr>
            <p:ph type="title" hasCustomPrompt="1"/>
          </p:nvPr>
        </p:nvSpPr>
        <p:spPr>
          <a:xfrm>
            <a:off x="914400" y="1188720"/>
            <a:ext cx="6583680" cy="1826709"/>
          </a:xfrm>
        </p:spPr>
        <p:txBody>
          <a:bodyPr anchor="b" anchorCtr="0"/>
          <a:lstStyle>
            <a:lvl1pPr>
              <a:defRPr sz="4800"/>
            </a:lvl1pPr>
          </a:lstStyle>
          <a:p>
            <a:r>
              <a:rPr lang="en-US" dirty="0"/>
              <a:t>Click to edit section header title</a:t>
            </a:r>
          </a:p>
        </p:txBody>
      </p:sp>
      <p:sp>
        <p:nvSpPr>
          <p:cNvPr id="3" name="Text Placeholder 2">
            <a:extLst>
              <a:ext uri="{FF2B5EF4-FFF2-40B4-BE49-F238E27FC236}">
                <a16:creationId xmlns:a16="http://schemas.microsoft.com/office/drawing/2014/main" id="{268E13F5-217E-6BBD-C5F7-3F0B2DE246E1}"/>
              </a:ext>
            </a:extLst>
          </p:cNvPr>
          <p:cNvSpPr>
            <a:spLocks noGrp="1"/>
          </p:cNvSpPr>
          <p:nvPr>
            <p:ph type="body" idx="1" hasCustomPrompt="1"/>
          </p:nvPr>
        </p:nvSpPr>
        <p:spPr>
          <a:xfrm>
            <a:off x="914400" y="3290453"/>
            <a:ext cx="6583680" cy="344641"/>
          </a:xfrm>
        </p:spPr>
        <p:txBody>
          <a:bodyPr/>
          <a:lstStyle>
            <a:lvl1pPr marL="0" indent="0">
              <a:buNone/>
              <a:defRPr sz="2400">
                <a:solidFill>
                  <a:schemeClr val="tx1"/>
                </a:solidFill>
                <a:latin typeface="+mn-lt"/>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dirty="0"/>
              <a:t>Click to edit subtitle one line preferred</a:t>
            </a:r>
          </a:p>
        </p:txBody>
      </p:sp>
      <p:sp>
        <p:nvSpPr>
          <p:cNvPr id="5" name="Picture Placeholder 6">
            <a:extLst>
              <a:ext uri="{FF2B5EF4-FFF2-40B4-BE49-F238E27FC236}">
                <a16:creationId xmlns:a16="http://schemas.microsoft.com/office/drawing/2014/main" id="{54896B54-1331-7BD6-6EBC-742C6FECFB54}"/>
              </a:ext>
              <a:ext uri="{C183D7F6-B498-43B3-948B-1728B52AA6E4}">
                <adec:decorative xmlns:adec="http://schemas.microsoft.com/office/drawing/2017/decorative" val="1"/>
              </a:ext>
            </a:extLst>
          </p:cNvPr>
          <p:cNvSpPr>
            <a:spLocks noGrp="1"/>
          </p:cNvSpPr>
          <p:nvPr>
            <p:ph type="pic" sz="quarter" idx="14"/>
          </p:nvPr>
        </p:nvSpPr>
        <p:spPr>
          <a:xfrm>
            <a:off x="9760712" y="0"/>
            <a:ext cx="2441448" cy="6858000"/>
          </a:xfrm>
          <a:noFill/>
        </p:spPr>
        <p:txBody>
          <a:bodyPr bIns="640080" anchor="ctr" anchorCtr="0"/>
          <a:lstStyle>
            <a:lvl1pPr marL="0" indent="0" algn="ctr">
              <a:buNone/>
              <a:defRPr sz="1600">
                <a:solidFill>
                  <a:schemeClr val="tx1"/>
                </a:solidFill>
              </a:defRPr>
            </a:lvl1pPr>
          </a:lstStyle>
          <a:p>
            <a:r>
              <a:rPr lang="en-US"/>
              <a:t>Click icon to add picture</a:t>
            </a:r>
          </a:p>
        </p:txBody>
      </p:sp>
      <p:sp>
        <p:nvSpPr>
          <p:cNvPr id="6" name="Date Placeholder 5">
            <a:extLst>
              <a:ext uri="{FF2B5EF4-FFF2-40B4-BE49-F238E27FC236}">
                <a16:creationId xmlns:a16="http://schemas.microsoft.com/office/drawing/2014/main" id="{3E31787F-1DDB-FA72-3DF2-2F407DBE0577}"/>
              </a:ext>
            </a:extLst>
          </p:cNvPr>
          <p:cNvSpPr>
            <a:spLocks noGrp="1"/>
          </p:cNvSpPr>
          <p:nvPr>
            <p:ph type="dt" sz="half" idx="15"/>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7" name="Footer Placeholder 6">
            <a:extLst>
              <a:ext uri="{FF2B5EF4-FFF2-40B4-BE49-F238E27FC236}">
                <a16:creationId xmlns:a16="http://schemas.microsoft.com/office/drawing/2014/main" id="{E53DDCC2-49E4-AFAD-421A-FC3412F05BDC}"/>
              </a:ext>
            </a:extLst>
          </p:cNvPr>
          <p:cNvSpPr>
            <a:spLocks noGrp="1"/>
          </p:cNvSpPr>
          <p:nvPr>
            <p:ph type="ftr" sz="quarter" idx="16"/>
          </p:nvPr>
        </p:nvSpPr>
        <p:spPr/>
        <p:txBody>
          <a:bodyPr/>
          <a:lstStyle/>
          <a:p>
            <a:endParaRPr lang="en-US"/>
          </a:p>
        </p:txBody>
      </p:sp>
      <p:sp>
        <p:nvSpPr>
          <p:cNvPr id="8" name="Slide Number Placeholder 7">
            <a:extLst>
              <a:ext uri="{FF2B5EF4-FFF2-40B4-BE49-F238E27FC236}">
                <a16:creationId xmlns:a16="http://schemas.microsoft.com/office/drawing/2014/main" id="{FBA66680-56C4-9BFC-D50D-F78A07E45889}"/>
              </a:ext>
            </a:extLst>
          </p:cNvPr>
          <p:cNvSpPr>
            <a:spLocks noGrp="1"/>
          </p:cNvSpPr>
          <p:nvPr>
            <p:ph type="sldNum" sz="quarter" idx="17"/>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97944807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576">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Divider 03">
    <p:bg>
      <p:bgRef idx="1001">
        <a:schemeClr val="bg2"/>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D0AF241-B2F7-AC97-A893-9C2DE9B5EE0C}"/>
              </a:ext>
            </a:extLst>
          </p:cNvPr>
          <p:cNvSpPr>
            <a:spLocks noGrp="1"/>
          </p:cNvSpPr>
          <p:nvPr>
            <p:ph type="title" hasCustomPrompt="1"/>
          </p:nvPr>
        </p:nvSpPr>
        <p:spPr>
          <a:xfrm>
            <a:off x="914400" y="1188720"/>
            <a:ext cx="6583680" cy="1826709"/>
          </a:xfrm>
        </p:spPr>
        <p:txBody>
          <a:bodyPr anchor="b" anchorCtr="0"/>
          <a:lstStyle>
            <a:lvl1pPr>
              <a:defRPr sz="4800">
                <a:solidFill>
                  <a:schemeClr val="tx1"/>
                </a:solidFill>
              </a:defRPr>
            </a:lvl1pPr>
          </a:lstStyle>
          <a:p>
            <a:r>
              <a:rPr lang="en-US" dirty="0"/>
              <a:t>Click to edit section header title</a:t>
            </a:r>
          </a:p>
        </p:txBody>
      </p:sp>
      <p:sp>
        <p:nvSpPr>
          <p:cNvPr id="3" name="Text Placeholder 2">
            <a:extLst>
              <a:ext uri="{FF2B5EF4-FFF2-40B4-BE49-F238E27FC236}">
                <a16:creationId xmlns:a16="http://schemas.microsoft.com/office/drawing/2014/main" id="{268E13F5-217E-6BBD-C5F7-3F0B2DE246E1}"/>
              </a:ext>
            </a:extLst>
          </p:cNvPr>
          <p:cNvSpPr>
            <a:spLocks noGrp="1"/>
          </p:cNvSpPr>
          <p:nvPr>
            <p:ph type="body" idx="1" hasCustomPrompt="1"/>
          </p:nvPr>
        </p:nvSpPr>
        <p:spPr>
          <a:xfrm>
            <a:off x="914400" y="3290453"/>
            <a:ext cx="6583680" cy="344641"/>
          </a:xfrm>
        </p:spPr>
        <p:txBody>
          <a:bodyPr/>
          <a:lstStyle>
            <a:lvl1pPr marL="0" indent="0">
              <a:buNone/>
              <a:defRPr sz="2400">
                <a:solidFill>
                  <a:schemeClr val="tx1"/>
                </a:solidFill>
                <a:latin typeface="+mn-lt"/>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dirty="0"/>
              <a:t>Click to edit subtitle one line preferred</a:t>
            </a:r>
          </a:p>
        </p:txBody>
      </p:sp>
      <p:sp>
        <p:nvSpPr>
          <p:cNvPr id="5" name="Picture Placeholder 6">
            <a:extLst>
              <a:ext uri="{FF2B5EF4-FFF2-40B4-BE49-F238E27FC236}">
                <a16:creationId xmlns:a16="http://schemas.microsoft.com/office/drawing/2014/main" id="{54896B54-1331-7BD6-6EBC-742C6FECFB54}"/>
              </a:ext>
              <a:ext uri="{C183D7F6-B498-43B3-948B-1728B52AA6E4}">
                <adec:decorative xmlns:adec="http://schemas.microsoft.com/office/drawing/2017/decorative" val="1"/>
              </a:ext>
            </a:extLst>
          </p:cNvPr>
          <p:cNvSpPr>
            <a:spLocks noGrp="1"/>
          </p:cNvSpPr>
          <p:nvPr>
            <p:ph type="pic" sz="quarter" idx="14"/>
          </p:nvPr>
        </p:nvSpPr>
        <p:spPr>
          <a:xfrm>
            <a:off x="9760712" y="0"/>
            <a:ext cx="2441448" cy="6858000"/>
          </a:xfrm>
          <a:noFill/>
        </p:spPr>
        <p:txBody>
          <a:bodyPr bIns="640080" anchor="ctr" anchorCtr="0"/>
          <a:lstStyle>
            <a:lvl1pPr marL="0" indent="0" algn="ctr">
              <a:buNone/>
              <a:defRPr sz="1600">
                <a:solidFill>
                  <a:schemeClr val="tx1"/>
                </a:solidFill>
              </a:defRPr>
            </a:lvl1pPr>
          </a:lstStyle>
          <a:p>
            <a:r>
              <a:rPr lang="en-US"/>
              <a:t>Click icon to add picture</a:t>
            </a:r>
          </a:p>
        </p:txBody>
      </p:sp>
      <p:sp>
        <p:nvSpPr>
          <p:cNvPr id="2" name="Date Placeholder 1">
            <a:extLst>
              <a:ext uri="{FF2B5EF4-FFF2-40B4-BE49-F238E27FC236}">
                <a16:creationId xmlns:a16="http://schemas.microsoft.com/office/drawing/2014/main" id="{A4D3E7E1-16F6-A196-EF70-90DF82659012}"/>
              </a:ext>
            </a:extLst>
          </p:cNvPr>
          <p:cNvSpPr>
            <a:spLocks noGrp="1"/>
          </p:cNvSpPr>
          <p:nvPr>
            <p:ph type="dt" sz="half" idx="15"/>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a:solidFill>
            <a:schemeClr val="bg2">
              <a:lumMod val="75000"/>
              <a:alpha val="50000"/>
            </a:schemeClr>
          </a:solidFill>
        </p:spPr>
        <p:txBody>
          <a:bodyPr/>
          <a:lstStyle>
            <a:lvl1pPr>
              <a:defRPr>
                <a:solidFill>
                  <a:schemeClr val="tx2"/>
                </a:solidFill>
              </a:defRPr>
            </a:lvl1pPr>
          </a:lstStyle>
          <a:p>
            <a:fld id="{846CE7D5-CF57-46EF-B807-FDD0502418D4}" type="datetimeFigureOut">
              <a:rPr lang="en-US" smtClean="0"/>
              <a:t>7/2/2026</a:t>
            </a:fld>
            <a:endParaRPr lang="en-US"/>
          </a:p>
        </p:txBody>
      </p:sp>
      <p:sp>
        <p:nvSpPr>
          <p:cNvPr id="8" name="Footer Placeholder 7">
            <a:extLst>
              <a:ext uri="{FF2B5EF4-FFF2-40B4-BE49-F238E27FC236}">
                <a16:creationId xmlns:a16="http://schemas.microsoft.com/office/drawing/2014/main" id="{FC5B1A83-1A03-5064-27D8-2095D993DC12}"/>
              </a:ext>
            </a:extLst>
          </p:cNvPr>
          <p:cNvSpPr>
            <a:spLocks noGrp="1"/>
          </p:cNvSpPr>
          <p:nvPr>
            <p:ph type="ftr" sz="quarter" idx="16"/>
          </p:nvPr>
        </p:nvSpPr>
        <p:spPr/>
        <p:txBody>
          <a:bodyPr/>
          <a:lstStyle/>
          <a:p>
            <a:endParaRPr lang="en-US"/>
          </a:p>
        </p:txBody>
      </p:sp>
      <p:sp>
        <p:nvSpPr>
          <p:cNvPr id="9" name="Slide Number Placeholder 8">
            <a:extLst>
              <a:ext uri="{FF2B5EF4-FFF2-40B4-BE49-F238E27FC236}">
                <a16:creationId xmlns:a16="http://schemas.microsoft.com/office/drawing/2014/main" id="{20678703-C7DC-60DD-D5CA-B6DCE694C972}"/>
              </a:ext>
            </a:extLst>
          </p:cNvPr>
          <p:cNvSpPr>
            <a:spLocks noGrp="1"/>
          </p:cNvSpPr>
          <p:nvPr>
            <p:ph type="sldNum" sz="quarter" idx="17"/>
          </p:nvPr>
        </p:nvSpPr>
        <p:spPr/>
        <p:txBody>
          <a:bodyPr/>
          <a:lstStyle/>
          <a:p>
            <a:fld id="{330EA680-D336-4FF7-8B7A-9848BB0A1C32}" type="slidenum">
              <a:rPr lang="en-US" smtClean="0"/>
              <a:t>‹#›</a:t>
            </a:fld>
            <a:endParaRPr lang="en-US"/>
          </a:p>
        </p:txBody>
      </p:sp>
      <p:pic>
        <p:nvPicPr>
          <p:cNvPr id="10" name="Graphic 9">
            <a:extLst>
              <a:ext uri="{FF2B5EF4-FFF2-40B4-BE49-F238E27FC236}">
                <a16:creationId xmlns:a16="http://schemas.microsoft.com/office/drawing/2014/main" id="{83FE68FC-01CA-80AC-9031-4E3E491CB2C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489975" y="273744"/>
            <a:ext cx="1244825" cy="705665"/>
          </a:xfrm>
          <a:prstGeom prst="rect">
            <a:avLst/>
          </a:prstGeom>
        </p:spPr>
      </p:pic>
    </p:spTree>
    <p:extLst>
      <p:ext uri="{BB962C8B-B14F-4D97-AF65-F5344CB8AC3E}">
        <p14:creationId xmlns:p14="http://schemas.microsoft.com/office/powerpoint/2010/main" val="40151094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576">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Divider 04">
    <p:bg>
      <p:bgRef idx="1001">
        <a:schemeClr val="bg2"/>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D0AF241-B2F7-AC97-A893-9C2DE9B5EE0C}"/>
              </a:ext>
            </a:extLst>
          </p:cNvPr>
          <p:cNvSpPr>
            <a:spLocks noGrp="1"/>
          </p:cNvSpPr>
          <p:nvPr>
            <p:ph type="title" hasCustomPrompt="1"/>
          </p:nvPr>
        </p:nvSpPr>
        <p:spPr>
          <a:xfrm>
            <a:off x="914400" y="1188720"/>
            <a:ext cx="6583680" cy="1826709"/>
          </a:xfrm>
        </p:spPr>
        <p:txBody>
          <a:bodyPr anchor="b" anchorCtr="0"/>
          <a:lstStyle>
            <a:lvl1pPr>
              <a:defRPr sz="4800">
                <a:solidFill>
                  <a:schemeClr val="tx2"/>
                </a:solidFill>
              </a:defRPr>
            </a:lvl1pPr>
          </a:lstStyle>
          <a:p>
            <a:r>
              <a:rPr lang="en-US" dirty="0"/>
              <a:t>Click to edit section header title</a:t>
            </a:r>
          </a:p>
        </p:txBody>
      </p:sp>
      <p:sp>
        <p:nvSpPr>
          <p:cNvPr id="3" name="Text Placeholder 2">
            <a:extLst>
              <a:ext uri="{FF2B5EF4-FFF2-40B4-BE49-F238E27FC236}">
                <a16:creationId xmlns:a16="http://schemas.microsoft.com/office/drawing/2014/main" id="{268E13F5-217E-6BBD-C5F7-3F0B2DE246E1}"/>
              </a:ext>
            </a:extLst>
          </p:cNvPr>
          <p:cNvSpPr>
            <a:spLocks noGrp="1"/>
          </p:cNvSpPr>
          <p:nvPr>
            <p:ph type="body" idx="1" hasCustomPrompt="1"/>
          </p:nvPr>
        </p:nvSpPr>
        <p:spPr>
          <a:xfrm>
            <a:off x="914400" y="3290453"/>
            <a:ext cx="6583680" cy="344641"/>
          </a:xfrm>
        </p:spPr>
        <p:txBody>
          <a:bodyPr/>
          <a:lstStyle>
            <a:lvl1pPr marL="0" indent="0">
              <a:buNone/>
              <a:defRPr sz="2400">
                <a:solidFill>
                  <a:schemeClr val="tx1"/>
                </a:solidFill>
                <a:latin typeface="+mn-lt"/>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dirty="0"/>
              <a:t>Click to edit subtitle one line preferred</a:t>
            </a:r>
          </a:p>
        </p:txBody>
      </p:sp>
      <p:sp>
        <p:nvSpPr>
          <p:cNvPr id="5" name="Picture Placeholder 6">
            <a:extLst>
              <a:ext uri="{FF2B5EF4-FFF2-40B4-BE49-F238E27FC236}">
                <a16:creationId xmlns:a16="http://schemas.microsoft.com/office/drawing/2014/main" id="{54896B54-1331-7BD6-6EBC-742C6FECFB54}"/>
              </a:ext>
              <a:ext uri="{C183D7F6-B498-43B3-948B-1728B52AA6E4}">
                <adec:decorative xmlns:adec="http://schemas.microsoft.com/office/drawing/2017/decorative" val="1"/>
              </a:ext>
            </a:extLst>
          </p:cNvPr>
          <p:cNvSpPr>
            <a:spLocks noGrp="1"/>
          </p:cNvSpPr>
          <p:nvPr>
            <p:ph type="pic" sz="quarter" idx="14"/>
          </p:nvPr>
        </p:nvSpPr>
        <p:spPr>
          <a:xfrm>
            <a:off x="9760712" y="0"/>
            <a:ext cx="2441448" cy="6858000"/>
          </a:xfrm>
          <a:noFill/>
        </p:spPr>
        <p:txBody>
          <a:bodyPr bIns="640080" anchor="ctr" anchorCtr="0"/>
          <a:lstStyle>
            <a:lvl1pPr marL="0" indent="0" algn="ctr">
              <a:buNone/>
              <a:defRPr sz="1600">
                <a:solidFill>
                  <a:schemeClr val="tx1"/>
                </a:solidFill>
              </a:defRPr>
            </a:lvl1pPr>
          </a:lstStyle>
          <a:p>
            <a:r>
              <a:rPr lang="en-US"/>
              <a:t>Click icon to add picture</a:t>
            </a:r>
          </a:p>
        </p:txBody>
      </p:sp>
      <p:sp>
        <p:nvSpPr>
          <p:cNvPr id="13" name="Date Placeholder 12">
            <a:extLst>
              <a:ext uri="{FF2B5EF4-FFF2-40B4-BE49-F238E27FC236}">
                <a16:creationId xmlns:a16="http://schemas.microsoft.com/office/drawing/2014/main" id="{9CE89268-DF39-52A6-A21B-9A8E60AB0ACA}"/>
              </a:ext>
            </a:extLst>
          </p:cNvPr>
          <p:cNvSpPr>
            <a:spLocks noGrp="1"/>
          </p:cNvSpPr>
          <p:nvPr>
            <p:ph type="dt" sz="half" idx="15"/>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a:solidFill>
            <a:schemeClr val="bg2">
              <a:lumMod val="90000"/>
              <a:alpha val="49785"/>
            </a:schemeClr>
          </a:solidFill>
        </p:spPr>
        <p:txBody>
          <a:bodyPr vert="horz" lIns="36576" tIns="0" rIns="36576" bIns="0" rtlCol="0" anchor="ctr"/>
          <a:lstStyle>
            <a:lvl1pPr>
              <a:defRPr lang="en-US" smtClean="0"/>
            </a:lvl1pPr>
          </a:lstStyle>
          <a:p>
            <a:fld id="{846CE7D5-CF57-46EF-B807-FDD0502418D4}" type="datetimeFigureOut">
              <a:rPr lang="en-US" smtClean="0"/>
              <a:t>7/2/2026</a:t>
            </a:fld>
            <a:endParaRPr lang="en-US"/>
          </a:p>
        </p:txBody>
      </p:sp>
      <p:sp>
        <p:nvSpPr>
          <p:cNvPr id="17" name="Footer Placeholder 16">
            <a:extLst>
              <a:ext uri="{FF2B5EF4-FFF2-40B4-BE49-F238E27FC236}">
                <a16:creationId xmlns:a16="http://schemas.microsoft.com/office/drawing/2014/main" id="{E4AB4467-61D4-17D4-6FEE-89D3DDD034F1}"/>
              </a:ext>
            </a:extLst>
          </p:cNvPr>
          <p:cNvSpPr>
            <a:spLocks noGrp="1"/>
          </p:cNvSpPr>
          <p:nvPr>
            <p:ph type="ftr" sz="quarter" idx="16"/>
          </p:nvPr>
        </p:nvSpPr>
        <p:spPr/>
        <p:txBody>
          <a:bodyPr/>
          <a:lstStyle/>
          <a:p>
            <a:endParaRPr lang="en-US"/>
          </a:p>
        </p:txBody>
      </p:sp>
      <p:sp>
        <p:nvSpPr>
          <p:cNvPr id="18" name="Slide Number Placeholder 17">
            <a:extLst>
              <a:ext uri="{FF2B5EF4-FFF2-40B4-BE49-F238E27FC236}">
                <a16:creationId xmlns:a16="http://schemas.microsoft.com/office/drawing/2014/main" id="{967747D8-6A42-880B-169A-6771C4C39403}"/>
              </a:ext>
            </a:extLst>
          </p:cNvPr>
          <p:cNvSpPr>
            <a:spLocks noGrp="1"/>
          </p:cNvSpPr>
          <p:nvPr>
            <p:ph type="sldNum" sz="quarter" idx="17"/>
          </p:nvPr>
        </p:nvSpPr>
        <p:spPr/>
        <p:txBody>
          <a:bodyPr/>
          <a:lstStyle/>
          <a:p>
            <a:fld id="{330EA680-D336-4FF7-8B7A-9848BB0A1C32}" type="slidenum">
              <a:rPr lang="en-US" smtClean="0"/>
              <a:t>‹#›</a:t>
            </a:fld>
            <a:endParaRPr lang="en-US"/>
          </a:p>
        </p:txBody>
      </p:sp>
      <p:pic>
        <p:nvPicPr>
          <p:cNvPr id="19" name="Graphic 18">
            <a:extLst>
              <a:ext uri="{FF2B5EF4-FFF2-40B4-BE49-F238E27FC236}">
                <a16:creationId xmlns:a16="http://schemas.microsoft.com/office/drawing/2014/main" id="{55F43722-B03F-38C9-F705-F731D74C516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489975" y="273744"/>
            <a:ext cx="1244825" cy="705665"/>
          </a:xfrm>
          <a:prstGeom prst="rect">
            <a:avLst/>
          </a:prstGeom>
        </p:spPr>
      </p:pic>
    </p:spTree>
    <p:extLst>
      <p:ext uri="{BB962C8B-B14F-4D97-AF65-F5344CB8AC3E}">
        <p14:creationId xmlns:p14="http://schemas.microsoft.com/office/powerpoint/2010/main" val="179975829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57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Logo slide">
    <p:bg>
      <p:bgRef idx="1001">
        <a:schemeClr val="bg1"/>
      </p:bgRef>
    </p:bg>
    <p:spTree>
      <p:nvGrpSpPr>
        <p:cNvPr id="1" name=""/>
        <p:cNvGrpSpPr/>
        <p:nvPr/>
      </p:nvGrpSpPr>
      <p:grpSpPr>
        <a:xfrm>
          <a:off x="0" y="0"/>
          <a:ext cx="0" cy="0"/>
          <a:chOff x="0" y="0"/>
          <a:chExt cx="0" cy="0"/>
        </a:xfrm>
      </p:grpSpPr>
      <p:pic>
        <p:nvPicPr>
          <p:cNvPr id="2" name="object 2">
            <a:extLst>
              <a:ext uri="{FF2B5EF4-FFF2-40B4-BE49-F238E27FC236}">
                <a16:creationId xmlns:a16="http://schemas.microsoft.com/office/drawing/2014/main" id="{8318D477-391C-0E48-B23C-B8301ED9A2EA}"/>
              </a:ext>
              <a:ext uri="{C183D7F6-B498-43B3-948B-1728B52AA6E4}">
                <adec:decorative xmlns:adec="http://schemas.microsoft.com/office/drawing/2017/decorative" val="1"/>
              </a:ext>
            </a:extLst>
          </p:cNvPr>
          <p:cNvPicPr/>
          <p:nvPr/>
        </p:nvPicPr>
        <p:blipFill>
          <a:blip r:embed="rId2" cstate="print"/>
          <a:stretch>
            <a:fillRect/>
          </a:stretch>
        </p:blipFill>
        <p:spPr>
          <a:xfrm>
            <a:off x="0" y="0"/>
            <a:ext cx="12192000" cy="6858000"/>
          </a:xfrm>
          <a:prstGeom prst="rect">
            <a:avLst/>
          </a:prstGeom>
        </p:spPr>
      </p:pic>
      <p:pic>
        <p:nvPicPr>
          <p:cNvPr id="9" name="Graphic 8">
            <a:extLst>
              <a:ext uri="{FF2B5EF4-FFF2-40B4-BE49-F238E27FC236}">
                <a16:creationId xmlns:a16="http://schemas.microsoft.com/office/drawing/2014/main" id="{3A557DDA-5F73-BDA8-4C11-BB3A834EA03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352800" y="933450"/>
            <a:ext cx="5486400" cy="4991100"/>
          </a:xfrm>
          <a:prstGeom prst="rect">
            <a:avLst/>
          </a:prstGeom>
        </p:spPr>
      </p:pic>
    </p:spTree>
    <p:extLst>
      <p:ext uri="{BB962C8B-B14F-4D97-AF65-F5344CB8AC3E}">
        <p14:creationId xmlns:p14="http://schemas.microsoft.com/office/powerpoint/2010/main" val="4258063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57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7/2/2026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452129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Main Cov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1" y="2257280"/>
            <a:ext cx="6527798" cy="1828800"/>
          </a:xfrm>
          <a:prstGeom prst="rect">
            <a:avLst/>
          </a:prstGeom>
        </p:spPr>
        <p:txBody>
          <a:bodyPr anchor="b">
            <a:normAutofit/>
          </a:bodyPr>
          <a:lstStyle>
            <a:lvl1pPr algn="l">
              <a:lnSpc>
                <a:spcPct val="100000"/>
              </a:lnSpc>
              <a:defRPr sz="4800" b="0">
                <a:solidFill>
                  <a:schemeClr val="tx1"/>
                </a:solidFill>
              </a:defRPr>
            </a:lvl1pPr>
          </a:lstStyle>
          <a:p>
            <a:r>
              <a:rPr lang="en-US" dirty="0"/>
              <a:t>Click to edit title two lines preferred</a:t>
            </a:r>
          </a:p>
        </p:txBody>
      </p:sp>
      <p:sp>
        <p:nvSpPr>
          <p:cNvPr id="3" name="Subtitle 2"/>
          <p:cNvSpPr>
            <a:spLocks noGrp="1"/>
          </p:cNvSpPr>
          <p:nvPr>
            <p:ph type="subTitle" idx="1" hasCustomPrompt="1"/>
          </p:nvPr>
        </p:nvSpPr>
        <p:spPr>
          <a:xfrm>
            <a:off x="685800" y="4389120"/>
            <a:ext cx="6527800" cy="914400"/>
          </a:xfrm>
          <a:prstGeom prst="rect">
            <a:avLst/>
          </a:prstGeom>
        </p:spPr>
        <p:txBody>
          <a:bodyPr>
            <a:noAutofit/>
          </a:bodyPr>
          <a:lstStyle>
            <a:lvl1pPr marL="0" indent="0" algn="l">
              <a:lnSpc>
                <a:spcPct val="100000"/>
              </a:lnSpc>
              <a:buNone/>
              <a:defRPr sz="2400" b="0">
                <a:solidFill>
                  <a:schemeClr val="tx1"/>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subtitle</a:t>
            </a:r>
          </a:p>
        </p:txBody>
      </p:sp>
      <p:sp>
        <p:nvSpPr>
          <p:cNvPr id="18" name="Subtitle 2">
            <a:extLst>
              <a:ext uri="{FF2B5EF4-FFF2-40B4-BE49-F238E27FC236}">
                <a16:creationId xmlns:a16="http://schemas.microsoft.com/office/drawing/2014/main" id="{7277E724-5F41-A7B7-365E-EA37E96B9984}"/>
              </a:ext>
            </a:extLst>
          </p:cNvPr>
          <p:cNvSpPr txBox="1">
            <a:spLocks/>
          </p:cNvSpPr>
          <p:nvPr/>
        </p:nvSpPr>
        <p:spPr>
          <a:xfrm>
            <a:off x="685800" y="5834349"/>
            <a:ext cx="1561011" cy="388866"/>
          </a:xfrm>
          <a:prstGeom prst="rect">
            <a:avLst/>
          </a:prstGeom>
        </p:spPr>
        <p:txBody>
          <a:bodyPr lIns="0" tIns="0" rIns="0" bIns="0">
            <a:noAutofit/>
          </a:bodyPr>
          <a:lstStyle>
            <a:lvl1pPr marL="0" indent="0" algn="l" defTabSz="1219170" rtl="0" eaLnBrk="1" latinLnBrk="0" hangingPunct="1">
              <a:lnSpc>
                <a:spcPct val="90000"/>
              </a:lnSpc>
              <a:spcBef>
                <a:spcPts val="1333"/>
              </a:spcBef>
              <a:buFont typeface="Arial" panose="020B0604020202020204" pitchFamily="34" charset="0"/>
              <a:buNone/>
              <a:defRPr lang="en-US" sz="2800" b="0" i="0" kern="1200" spc="-30" baseline="0">
                <a:solidFill>
                  <a:schemeClr val="bg2"/>
                </a:solidFill>
                <a:latin typeface="+mn-lt"/>
                <a:ea typeface="+mn-ea"/>
                <a:cs typeface="+mn-cs"/>
              </a:defRPr>
            </a:lvl1pPr>
            <a:lvl2pPr marL="457189" indent="0" algn="ctr" defTabSz="1219170" rtl="0" eaLnBrk="1" latinLnBrk="0" hangingPunct="1">
              <a:lnSpc>
                <a:spcPct val="90000"/>
              </a:lnSpc>
              <a:spcBef>
                <a:spcPts val="667"/>
              </a:spcBef>
              <a:buFont typeface="Arial" panose="020B0604020202020204" pitchFamily="34" charset="0"/>
              <a:buNone/>
              <a:tabLst/>
              <a:defRPr lang="en-US" sz="2000" b="0" i="0" kern="1200">
                <a:solidFill>
                  <a:schemeClr val="tx1"/>
                </a:solidFill>
                <a:latin typeface="+mn-lt"/>
                <a:ea typeface="+mn-ea"/>
                <a:cs typeface="+mn-cs"/>
              </a:defRPr>
            </a:lvl2pPr>
            <a:lvl3pPr marL="914377" indent="0" algn="ctr" defTabSz="1219170" rtl="0" eaLnBrk="1" latinLnBrk="0" hangingPunct="1">
              <a:lnSpc>
                <a:spcPct val="90000"/>
              </a:lnSpc>
              <a:spcBef>
                <a:spcPts val="800"/>
              </a:spcBef>
              <a:buFont typeface="Source Sans Pro" panose="020B0503030403020204" pitchFamily="34" charset="0"/>
              <a:buNone/>
              <a:tabLst/>
              <a:defRPr lang="en-US" sz="1800" b="0" i="0" kern="1200">
                <a:solidFill>
                  <a:schemeClr val="tx1"/>
                </a:solidFill>
                <a:latin typeface="+mn-lt"/>
                <a:ea typeface="+mn-ea"/>
                <a:cs typeface="+mn-cs"/>
              </a:defRPr>
            </a:lvl3pPr>
            <a:lvl4pPr marL="1371566" indent="0" algn="ctr" defTabSz="1219170" rtl="0" eaLnBrk="1" latinLnBrk="0" hangingPunct="1">
              <a:lnSpc>
                <a:spcPct val="90000"/>
              </a:lnSpc>
              <a:spcBef>
                <a:spcPts val="667"/>
              </a:spcBef>
              <a:buFont typeface="Arial" panose="020B0604020202020204" pitchFamily="34" charset="0"/>
              <a:buNone/>
              <a:tabLst/>
              <a:defRPr lang="en-US" sz="1600" b="0" i="0" kern="1200">
                <a:solidFill>
                  <a:schemeClr val="tx1"/>
                </a:solidFill>
                <a:latin typeface="+mn-lt"/>
                <a:ea typeface="+mn-ea"/>
                <a:cs typeface="+mn-cs"/>
              </a:defRPr>
            </a:lvl4pPr>
            <a:lvl5pPr marL="1828754" indent="0" algn="ctr" defTabSz="1219170" rtl="0" eaLnBrk="1" latinLnBrk="0" hangingPunct="1">
              <a:lnSpc>
                <a:spcPct val="90000"/>
              </a:lnSpc>
              <a:spcBef>
                <a:spcPts val="667"/>
              </a:spcBef>
              <a:buFont typeface="System Font Regular"/>
              <a:buNone/>
              <a:tabLst/>
              <a:defRPr lang="en-US" sz="1600" b="0" i="0" kern="1200">
                <a:solidFill>
                  <a:schemeClr val="tx1"/>
                </a:solidFill>
                <a:latin typeface="+mn-lt"/>
                <a:ea typeface="+mn-ea"/>
                <a:cs typeface="+mn-cs"/>
              </a:defRPr>
            </a:lvl5pPr>
            <a:lvl6pPr marL="2285943" indent="0" algn="ctr" defTabSz="1219170" rtl="0" eaLnBrk="1" latinLnBrk="0" hangingPunct="1">
              <a:lnSpc>
                <a:spcPct val="90000"/>
              </a:lnSpc>
              <a:spcBef>
                <a:spcPts val="667"/>
              </a:spcBef>
              <a:buFont typeface="Arial" panose="020B0604020202020204" pitchFamily="34" charset="0"/>
              <a:buNone/>
              <a:defRPr lang="en-US" sz="1600" b="1" kern="1200" cap="all" baseline="0">
                <a:solidFill>
                  <a:schemeClr val="tx1"/>
                </a:solidFill>
                <a:latin typeface="+mn-lt"/>
                <a:ea typeface="+mn-ea"/>
                <a:cs typeface="+mn-cs"/>
              </a:defRPr>
            </a:lvl6pPr>
            <a:lvl7pPr marL="2743131" indent="0" algn="ctr" defTabSz="1219170" rtl="0" eaLnBrk="1" latinLnBrk="0" hangingPunct="1">
              <a:lnSpc>
                <a:spcPct val="90000"/>
              </a:lnSpc>
              <a:spcBef>
                <a:spcPts val="667"/>
              </a:spcBef>
              <a:buFont typeface="Arial" panose="020B0604020202020204" pitchFamily="34" charset="0"/>
              <a:buNone/>
              <a:defRPr sz="1600" kern="1200">
                <a:solidFill>
                  <a:schemeClr val="tx1"/>
                </a:solidFill>
                <a:latin typeface="+mn-lt"/>
                <a:ea typeface="+mn-ea"/>
                <a:cs typeface="+mn-cs"/>
              </a:defRPr>
            </a:lvl7pPr>
            <a:lvl8pPr marL="3200320" indent="0" algn="ctr" defTabSz="1219170" rtl="0" eaLnBrk="1" latinLnBrk="0" hangingPunct="1">
              <a:lnSpc>
                <a:spcPct val="90000"/>
              </a:lnSpc>
              <a:spcBef>
                <a:spcPts val="667"/>
              </a:spcBef>
              <a:buFont typeface="Arial" panose="020B0604020202020204" pitchFamily="34" charset="0"/>
              <a:buNone/>
              <a:defRPr sz="1600" kern="1200">
                <a:solidFill>
                  <a:schemeClr val="tx1"/>
                </a:solidFill>
                <a:latin typeface="+mn-lt"/>
                <a:ea typeface="+mn-ea"/>
                <a:cs typeface="+mn-cs"/>
              </a:defRPr>
            </a:lvl8pPr>
            <a:lvl9pPr marL="3657509" indent="0" algn="ctr" defTabSz="1219170" rtl="0" eaLnBrk="1" latinLnBrk="0" hangingPunct="1">
              <a:lnSpc>
                <a:spcPct val="90000"/>
              </a:lnSpc>
              <a:spcBef>
                <a:spcPts val="667"/>
              </a:spcBef>
              <a:buFont typeface="Arial" panose="020B0604020202020204" pitchFamily="34" charset="0"/>
              <a:buNone/>
              <a:defRPr sz="1600" kern="1200">
                <a:solidFill>
                  <a:schemeClr val="tx1"/>
                </a:solidFill>
                <a:latin typeface="+mn-lt"/>
                <a:ea typeface="+mn-ea"/>
                <a:cs typeface="+mn-cs"/>
              </a:defRPr>
            </a:lvl9pPr>
          </a:lstStyle>
          <a:p>
            <a:r>
              <a:rPr lang="en-US" sz="2200" dirty="0">
                <a:solidFill>
                  <a:schemeClr val="tx1"/>
                </a:solidFill>
              </a:rPr>
              <a:t>lucyrx.com</a:t>
            </a:r>
          </a:p>
        </p:txBody>
      </p:sp>
      <p:sp>
        <p:nvSpPr>
          <p:cNvPr id="6" name="Picture Placeholder 43">
            <a:extLst>
              <a:ext uri="{FF2B5EF4-FFF2-40B4-BE49-F238E27FC236}">
                <a16:creationId xmlns:a16="http://schemas.microsoft.com/office/drawing/2014/main" id="{11CFC32A-0C00-BE3C-5BDA-3D32F7B1D3E4}"/>
              </a:ext>
              <a:ext uri="{C183D7F6-B498-43B3-948B-1728B52AA6E4}">
                <adec:decorative xmlns:adec="http://schemas.microsoft.com/office/drawing/2017/decorative" val="1"/>
              </a:ext>
            </a:extLst>
          </p:cNvPr>
          <p:cNvSpPr>
            <a:spLocks noGrp="1"/>
          </p:cNvSpPr>
          <p:nvPr>
            <p:ph type="pic" sz="quarter" idx="13"/>
          </p:nvPr>
        </p:nvSpPr>
        <p:spPr>
          <a:xfrm>
            <a:off x="7702407" y="0"/>
            <a:ext cx="4480560" cy="6858000"/>
          </a:xfrm>
          <a:prstGeom prst="rect">
            <a:avLst/>
          </a:prstGeom>
          <a:noFill/>
        </p:spPr>
        <p:txBody>
          <a:bodyPr wrap="square" bIns="640080" anchor="ctr" anchorCtr="1">
            <a:noAutofit/>
          </a:bodyPr>
          <a:lstStyle>
            <a:lvl1pPr algn="ctr">
              <a:defRPr sz="2133"/>
            </a:lvl1pPr>
          </a:lstStyle>
          <a:p>
            <a:r>
              <a:rPr lang="en-US"/>
              <a:t>Click icon to add picture</a:t>
            </a:r>
            <a:endParaRPr lang="en-US" dirty="0"/>
          </a:p>
        </p:txBody>
      </p:sp>
      <p:pic>
        <p:nvPicPr>
          <p:cNvPr id="4" name="Graphic 3">
            <a:extLst>
              <a:ext uri="{FF2B5EF4-FFF2-40B4-BE49-F238E27FC236}">
                <a16:creationId xmlns:a16="http://schemas.microsoft.com/office/drawing/2014/main" id="{1EA26F09-5256-9EA1-C797-9E51C9750A8D}"/>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76815" y="634786"/>
            <a:ext cx="1920240" cy="1088543"/>
          </a:xfrm>
          <a:prstGeom prst="rect">
            <a:avLst/>
          </a:prstGeom>
        </p:spPr>
      </p:pic>
    </p:spTree>
    <p:extLst>
      <p:ext uri="{BB962C8B-B14F-4D97-AF65-F5344CB8AC3E}">
        <p14:creationId xmlns:p14="http://schemas.microsoft.com/office/powerpoint/2010/main" val="6471570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6" orient="horz" pos="6400">
          <p15:clr>
            <a:srgbClr val="FBAE40"/>
          </p15:clr>
        </p15:guide>
        <p15:guide id="7" pos="432">
          <p15:clr>
            <a:srgbClr val="FBAE40"/>
          </p15:clr>
        </p15:guide>
        <p15:guide id="8" pos="425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7187AD-CA01-87AD-9FEF-C9A4120E4B9B}"/>
              </a:ext>
            </a:extLst>
          </p:cNvPr>
          <p:cNvSpPr>
            <a:spLocks noGrp="1"/>
          </p:cNvSpPr>
          <p:nvPr>
            <p:ph sz="half" idx="1"/>
          </p:nvPr>
        </p:nvSpPr>
        <p:spPr>
          <a:xfrm>
            <a:off x="457197" y="1600200"/>
            <a:ext cx="8321040" cy="4470400"/>
          </a:xfrm>
        </p:spPr>
        <p:txBody>
          <a:bodyPr lIns="0" tIns="0" rIns="0" bIns="0"/>
          <a:lstStyle>
            <a:lvl1pPr marL="460375" indent="-460375">
              <a:spcBef>
                <a:spcPts val="1600"/>
              </a:spcBef>
              <a:buFont typeface="+mj-lt"/>
              <a:buAutoNum type="arabicPeriod"/>
              <a:tabLst/>
              <a:defRPr lang="en-US" sz="2400"/>
            </a:lvl1pPr>
            <a:lvl2pPr>
              <a:spcBef>
                <a:spcPts val="600"/>
              </a:spcBef>
              <a:defRPr lang="en-US" sz="2000"/>
            </a:lvl2pPr>
            <a:lvl3pPr>
              <a:spcBef>
                <a:spcPts val="600"/>
              </a:spcBef>
              <a:defRPr lang="en-US" sz="2000"/>
            </a:lvl3pPr>
            <a:lvl4pPr>
              <a:defRPr lang="en-US" sz="2000"/>
            </a:lvl4pPr>
            <a:lvl5pPr>
              <a:defRPr lang="en-US"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Picture Placeholder 7">
            <a:extLst>
              <a:ext uri="{FF2B5EF4-FFF2-40B4-BE49-F238E27FC236}">
                <a16:creationId xmlns:a16="http://schemas.microsoft.com/office/drawing/2014/main" id="{68879AE8-4FDF-BCE4-82A3-35072CC15D60}"/>
              </a:ext>
              <a:ext uri="{C183D7F6-B498-43B3-948B-1728B52AA6E4}">
                <adec:decorative xmlns:adec="http://schemas.microsoft.com/office/drawing/2017/decorative" val="1"/>
              </a:ext>
            </a:extLst>
          </p:cNvPr>
          <p:cNvSpPr>
            <a:spLocks noGrp="1"/>
          </p:cNvSpPr>
          <p:nvPr>
            <p:ph type="pic" sz="quarter" idx="10"/>
          </p:nvPr>
        </p:nvSpPr>
        <p:spPr>
          <a:xfrm>
            <a:off x="9155787" y="0"/>
            <a:ext cx="3044952" cy="6858000"/>
          </a:xfrm>
          <a:prstGeom prst="rect">
            <a:avLst/>
          </a:prstGeom>
          <a:noFill/>
          <a:ln>
            <a:noFill/>
          </a:ln>
        </p:spPr>
        <p:txBody>
          <a:bodyPr wrap="square" bIns="640080" anchor="ctr" anchorCtr="1">
            <a:noAutofit/>
          </a:bodyPr>
          <a:lstStyle>
            <a:lvl1pPr algn="ctr">
              <a:defRPr sz="1600">
                <a:solidFill>
                  <a:schemeClr val="tx1"/>
                </a:solidFill>
              </a:defRPr>
            </a:lvl1pPr>
          </a:lstStyle>
          <a:p>
            <a:r>
              <a:rPr lang="en-US"/>
              <a:t>Click icon to add picture</a:t>
            </a:r>
            <a:endParaRPr lang="en-US" dirty="0"/>
          </a:p>
        </p:txBody>
      </p:sp>
      <p:sp>
        <p:nvSpPr>
          <p:cNvPr id="4" name="Date Placeholder 3">
            <a:extLst>
              <a:ext uri="{FF2B5EF4-FFF2-40B4-BE49-F238E27FC236}">
                <a16:creationId xmlns:a16="http://schemas.microsoft.com/office/drawing/2014/main" id="{7FDBF43E-AB54-A930-0554-46C9A9E6D5C4}"/>
              </a:ext>
            </a:extLst>
          </p:cNvPr>
          <p:cNvSpPr>
            <a:spLocks noGrp="1"/>
          </p:cNvSpPr>
          <p:nvPr>
            <p:ph type="dt" sz="half" idx="11"/>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5" name="Footer Placeholder 4">
            <a:extLst>
              <a:ext uri="{FF2B5EF4-FFF2-40B4-BE49-F238E27FC236}">
                <a16:creationId xmlns:a16="http://schemas.microsoft.com/office/drawing/2014/main" id="{74FEA9B1-1502-7862-E3BA-665ED11AD308}"/>
              </a:ext>
            </a:extLst>
          </p:cNvPr>
          <p:cNvSpPr>
            <a:spLocks noGrp="1"/>
          </p:cNvSpPr>
          <p:nvPr>
            <p:ph type="ftr" sz="quarter" idx="12"/>
          </p:nvPr>
        </p:nvSpPr>
        <p:spPr/>
        <p:txBody>
          <a:bodyPr/>
          <a:lstStyle/>
          <a:p>
            <a:endParaRPr lang="en-US"/>
          </a:p>
        </p:txBody>
      </p:sp>
      <p:sp>
        <p:nvSpPr>
          <p:cNvPr id="7" name="Slide Number Placeholder 6">
            <a:extLst>
              <a:ext uri="{FF2B5EF4-FFF2-40B4-BE49-F238E27FC236}">
                <a16:creationId xmlns:a16="http://schemas.microsoft.com/office/drawing/2014/main" id="{F11825DC-AA41-EE2B-31CC-37D4A2D3B9D4}"/>
              </a:ext>
            </a:extLst>
          </p:cNvPr>
          <p:cNvSpPr>
            <a:spLocks noGrp="1"/>
          </p:cNvSpPr>
          <p:nvPr>
            <p:ph type="sldNum" sz="quarter" idx="13"/>
          </p:nvPr>
        </p:nvSpPr>
        <p:spPr/>
        <p:txBody>
          <a:bodyPr/>
          <a:lstStyle/>
          <a:p>
            <a:fld id="{330EA680-D336-4FF7-8B7A-9848BB0A1C32}" type="slidenum">
              <a:rPr lang="en-US" smtClean="0"/>
              <a:t>‹#›</a:t>
            </a:fld>
            <a:endParaRPr lang="en-US"/>
          </a:p>
        </p:txBody>
      </p:sp>
      <p:sp>
        <p:nvSpPr>
          <p:cNvPr id="6" name="Title 5">
            <a:extLst>
              <a:ext uri="{FF2B5EF4-FFF2-40B4-BE49-F238E27FC236}">
                <a16:creationId xmlns:a16="http://schemas.microsoft.com/office/drawing/2014/main" id="{21B90C2C-0FE3-E1AE-FFF6-DD808B736599}"/>
              </a:ext>
            </a:extLst>
          </p:cNvPr>
          <p:cNvSpPr>
            <a:spLocks noGrp="1"/>
          </p:cNvSpPr>
          <p:nvPr>
            <p:ph type="title"/>
          </p:nvPr>
        </p:nvSpPr>
        <p:spPr>
          <a:xfrm>
            <a:off x="457200" y="381000"/>
            <a:ext cx="8321040" cy="914400"/>
          </a:xfrm>
        </p:spPr>
        <p:txBody>
          <a:bodyPr/>
          <a:lstStyle/>
          <a:p>
            <a:r>
              <a:rPr lang="en-US"/>
              <a:t>Click to edit Master title style</a:t>
            </a:r>
            <a:endParaRPr lang="en-US" dirty="0"/>
          </a:p>
        </p:txBody>
      </p:sp>
    </p:spTree>
    <p:extLst>
      <p:ext uri="{BB962C8B-B14F-4D97-AF65-F5344CB8AC3E}">
        <p14:creationId xmlns:p14="http://schemas.microsoft.com/office/powerpoint/2010/main" val="348615213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Agenda Dark">
    <p:bg>
      <p:bgRef idx="1001">
        <a:schemeClr val="bg2"/>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68E13F5-217E-6BBD-C5F7-3F0B2DE246E1}"/>
              </a:ext>
            </a:extLst>
          </p:cNvPr>
          <p:cNvSpPr>
            <a:spLocks noGrp="1"/>
          </p:cNvSpPr>
          <p:nvPr>
            <p:ph type="body" idx="1"/>
          </p:nvPr>
        </p:nvSpPr>
        <p:spPr>
          <a:xfrm>
            <a:off x="457200" y="1600200"/>
            <a:ext cx="8321040" cy="4480560"/>
          </a:xfrm>
        </p:spPr>
        <p:txBody>
          <a:bodyPr lIns="0" tIns="0" rIns="0" bIns="0"/>
          <a:lstStyle>
            <a:lvl1pPr marL="460375" indent="-460375">
              <a:spcBef>
                <a:spcPts val="1600"/>
              </a:spcBef>
              <a:buFont typeface="+mj-lt"/>
              <a:buAutoNum type="arabicPeriod"/>
              <a:tabLst/>
              <a:defRPr lang="en-US" dirty="0" smtClean="0">
                <a:solidFill>
                  <a:schemeClr val="tx1"/>
                </a:solidFill>
              </a:defRPr>
            </a:lvl1pPr>
            <a:lvl2pPr marL="0" indent="-4763">
              <a:spcBef>
                <a:spcPts val="600"/>
              </a:spcBef>
              <a:tabLst/>
              <a:defRPr lang="en-US" dirty="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7">
            <a:extLst>
              <a:ext uri="{FF2B5EF4-FFF2-40B4-BE49-F238E27FC236}">
                <a16:creationId xmlns:a16="http://schemas.microsoft.com/office/drawing/2014/main" id="{CC045103-F073-1B80-B673-0C794E0FA28D}"/>
              </a:ext>
              <a:ext uri="{C183D7F6-B498-43B3-948B-1728B52AA6E4}">
                <adec:decorative xmlns:adec="http://schemas.microsoft.com/office/drawing/2017/decorative" val="1"/>
              </a:ext>
            </a:extLst>
          </p:cNvPr>
          <p:cNvSpPr>
            <a:spLocks noGrp="1" noChangeAspect="1"/>
          </p:cNvSpPr>
          <p:nvPr>
            <p:ph type="pic" sz="quarter" idx="10"/>
          </p:nvPr>
        </p:nvSpPr>
        <p:spPr>
          <a:xfrm>
            <a:off x="9157208" y="0"/>
            <a:ext cx="3044952" cy="6857999"/>
          </a:xfrm>
          <a:prstGeom prst="rect">
            <a:avLst/>
          </a:prstGeom>
          <a:noFill/>
          <a:ln>
            <a:noFill/>
          </a:ln>
        </p:spPr>
        <p:txBody>
          <a:bodyPr wrap="square" bIns="640080" anchor="ctr" anchorCtr="1">
            <a:noAutofit/>
          </a:bodyPr>
          <a:lstStyle>
            <a:lvl1pPr algn="ctr">
              <a:defRPr sz="1600">
                <a:solidFill>
                  <a:schemeClr val="tx1"/>
                </a:solidFill>
              </a:defRPr>
            </a:lvl1pPr>
          </a:lstStyle>
          <a:p>
            <a:r>
              <a:rPr lang="en-US"/>
              <a:t>Click icon to add picture</a:t>
            </a:r>
            <a:endParaRPr lang="en-US" dirty="0"/>
          </a:p>
        </p:txBody>
      </p:sp>
      <p:pic>
        <p:nvPicPr>
          <p:cNvPr id="12" name="Graphic 11">
            <a:extLst>
              <a:ext uri="{FF2B5EF4-FFF2-40B4-BE49-F238E27FC236}">
                <a16:creationId xmlns:a16="http://schemas.microsoft.com/office/drawing/2014/main" id="{DB3E001D-6366-D286-E2C5-73B47E5055D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489975" y="273744"/>
            <a:ext cx="1244825" cy="705665"/>
          </a:xfrm>
          <a:prstGeom prst="rect">
            <a:avLst/>
          </a:prstGeom>
        </p:spPr>
      </p:pic>
      <p:sp>
        <p:nvSpPr>
          <p:cNvPr id="4" name="Date Placeholder 3">
            <a:extLst>
              <a:ext uri="{FF2B5EF4-FFF2-40B4-BE49-F238E27FC236}">
                <a16:creationId xmlns:a16="http://schemas.microsoft.com/office/drawing/2014/main" id="{E34D31F4-A1DB-FD07-B833-E219EEBAED14}"/>
              </a:ext>
            </a:extLst>
          </p:cNvPr>
          <p:cNvSpPr>
            <a:spLocks noGrp="1"/>
          </p:cNvSpPr>
          <p:nvPr>
            <p:ph type="dt" sz="half" idx="11"/>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a:solidFill>
            <a:schemeClr val="bg2">
              <a:lumMod val="75000"/>
              <a:alpha val="50000"/>
            </a:schemeClr>
          </a:solidFill>
        </p:spPr>
        <p:txBody>
          <a:bodyPr/>
          <a:lstStyle/>
          <a:p>
            <a:fld id="{846CE7D5-CF57-46EF-B807-FDD0502418D4}" type="datetimeFigureOut">
              <a:rPr lang="en-US" smtClean="0"/>
              <a:t>7/2/2026</a:t>
            </a:fld>
            <a:endParaRPr lang="en-US"/>
          </a:p>
        </p:txBody>
      </p:sp>
      <p:sp>
        <p:nvSpPr>
          <p:cNvPr id="7" name="Footer Placeholder 6">
            <a:extLst>
              <a:ext uri="{FF2B5EF4-FFF2-40B4-BE49-F238E27FC236}">
                <a16:creationId xmlns:a16="http://schemas.microsoft.com/office/drawing/2014/main" id="{E0CDB566-A140-5F72-8B54-E523266C7758}"/>
              </a:ext>
            </a:extLst>
          </p:cNvPr>
          <p:cNvSpPr>
            <a:spLocks noGrp="1"/>
          </p:cNvSpPr>
          <p:nvPr>
            <p:ph type="ftr" sz="quarter" idx="12"/>
          </p:nvPr>
        </p:nvSpPr>
        <p:spPr/>
        <p:txBody>
          <a:bodyPr/>
          <a:lstStyle/>
          <a:p>
            <a:endParaRPr lang="en-US"/>
          </a:p>
        </p:txBody>
      </p:sp>
      <p:sp>
        <p:nvSpPr>
          <p:cNvPr id="8" name="Slide Number Placeholder 7">
            <a:extLst>
              <a:ext uri="{FF2B5EF4-FFF2-40B4-BE49-F238E27FC236}">
                <a16:creationId xmlns:a16="http://schemas.microsoft.com/office/drawing/2014/main" id="{B2F7D633-36B1-CD05-A008-F6C9863E6D5C}"/>
              </a:ext>
            </a:extLst>
          </p:cNvPr>
          <p:cNvSpPr>
            <a:spLocks noGrp="1"/>
          </p:cNvSpPr>
          <p:nvPr>
            <p:ph type="sldNum" sz="quarter" idx="13"/>
          </p:nvPr>
        </p:nvSpPr>
        <p:spPr/>
        <p:txBody>
          <a:bodyPr/>
          <a:lstStyle/>
          <a:p>
            <a:fld id="{330EA680-D336-4FF7-8B7A-9848BB0A1C32}" type="slidenum">
              <a:rPr lang="en-US" smtClean="0"/>
              <a:t>‹#›</a:t>
            </a:fld>
            <a:endParaRPr lang="en-US"/>
          </a:p>
        </p:txBody>
      </p:sp>
      <p:sp>
        <p:nvSpPr>
          <p:cNvPr id="6" name="Title 5">
            <a:extLst>
              <a:ext uri="{FF2B5EF4-FFF2-40B4-BE49-F238E27FC236}">
                <a16:creationId xmlns:a16="http://schemas.microsoft.com/office/drawing/2014/main" id="{E02A35D1-CA4D-39AA-AC9A-C60682B81D40}"/>
              </a:ext>
            </a:extLst>
          </p:cNvPr>
          <p:cNvSpPr>
            <a:spLocks noGrp="1"/>
          </p:cNvSpPr>
          <p:nvPr>
            <p:ph type="title"/>
          </p:nvPr>
        </p:nvSpPr>
        <p:spPr>
          <a:xfrm>
            <a:off x="457200" y="381000"/>
            <a:ext cx="8323545" cy="914400"/>
          </a:xfrm>
        </p:spPr>
        <p:txBody>
          <a:bodyPr/>
          <a:lstStyle/>
          <a:p>
            <a:r>
              <a:rPr lang="en-US"/>
              <a:t>Click to edit Master title style</a:t>
            </a:r>
            <a:endParaRPr lang="en-US" dirty="0"/>
          </a:p>
        </p:txBody>
      </p:sp>
    </p:spTree>
    <p:extLst>
      <p:ext uri="{BB962C8B-B14F-4D97-AF65-F5344CB8AC3E}">
        <p14:creationId xmlns:p14="http://schemas.microsoft.com/office/powerpoint/2010/main" val="241374397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3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Agenda Light">
    <p:bg>
      <p:bgRef idx="1001">
        <a:schemeClr val="bg2"/>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68E13F5-217E-6BBD-C5F7-3F0B2DE246E1}"/>
              </a:ext>
            </a:extLst>
          </p:cNvPr>
          <p:cNvSpPr>
            <a:spLocks noGrp="1"/>
          </p:cNvSpPr>
          <p:nvPr>
            <p:ph type="body" idx="1"/>
          </p:nvPr>
        </p:nvSpPr>
        <p:spPr>
          <a:xfrm>
            <a:off x="457199" y="1600200"/>
            <a:ext cx="8321040" cy="4480560"/>
          </a:xfrm>
        </p:spPr>
        <p:txBody>
          <a:bodyPr lIns="0" tIns="0" rIns="0" bIns="0"/>
          <a:lstStyle>
            <a:lvl1pPr marL="460375" indent="-460375">
              <a:spcBef>
                <a:spcPts val="1600"/>
              </a:spcBef>
              <a:buFont typeface="+mj-lt"/>
              <a:buAutoNum type="arabicPeriod"/>
              <a:tabLst/>
              <a:defRPr lang="en-US" dirty="0" smtClean="0">
                <a:solidFill>
                  <a:schemeClr val="tx2"/>
                </a:solidFill>
              </a:defRPr>
            </a:lvl1pPr>
            <a:lvl2pPr marL="0" indent="-4763">
              <a:spcBef>
                <a:spcPts val="600"/>
              </a:spcBef>
              <a:tabLst/>
              <a:defRPr lang="en-US" dirty="0">
                <a:solidFill>
                  <a:schemeClr val="tx1"/>
                </a:solidFill>
              </a:defRPr>
            </a:lvl2pPr>
            <a:lvl3pPr>
              <a:spcBef>
                <a:spcPts val="600"/>
              </a:spcBef>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7">
            <a:extLst>
              <a:ext uri="{FF2B5EF4-FFF2-40B4-BE49-F238E27FC236}">
                <a16:creationId xmlns:a16="http://schemas.microsoft.com/office/drawing/2014/main" id="{485728C0-B7A3-D581-C00A-A7888FCD8FFE}"/>
              </a:ext>
              <a:ext uri="{C183D7F6-B498-43B3-948B-1728B52AA6E4}">
                <adec:decorative xmlns:adec="http://schemas.microsoft.com/office/drawing/2017/decorative" val="1"/>
              </a:ext>
            </a:extLst>
          </p:cNvPr>
          <p:cNvSpPr>
            <a:spLocks noGrp="1"/>
          </p:cNvSpPr>
          <p:nvPr>
            <p:ph type="pic" sz="quarter" idx="10"/>
          </p:nvPr>
        </p:nvSpPr>
        <p:spPr>
          <a:xfrm>
            <a:off x="9157208" y="0"/>
            <a:ext cx="3044952" cy="6858001"/>
          </a:xfrm>
          <a:prstGeom prst="rect">
            <a:avLst/>
          </a:prstGeom>
          <a:noFill/>
          <a:ln>
            <a:noFill/>
          </a:ln>
        </p:spPr>
        <p:txBody>
          <a:bodyPr wrap="square" bIns="640080" anchor="ctr" anchorCtr="1">
            <a:noAutofit/>
          </a:bodyPr>
          <a:lstStyle>
            <a:lvl1pPr algn="ctr">
              <a:defRPr sz="1600">
                <a:solidFill>
                  <a:schemeClr val="tx1"/>
                </a:solidFill>
              </a:defRPr>
            </a:lvl1pPr>
          </a:lstStyle>
          <a:p>
            <a:r>
              <a:rPr lang="en-US"/>
              <a:t>Click icon to add picture</a:t>
            </a:r>
            <a:endParaRPr lang="en-US" dirty="0"/>
          </a:p>
        </p:txBody>
      </p:sp>
      <p:pic>
        <p:nvPicPr>
          <p:cNvPr id="10" name="Graphic 9">
            <a:extLst>
              <a:ext uri="{FF2B5EF4-FFF2-40B4-BE49-F238E27FC236}">
                <a16:creationId xmlns:a16="http://schemas.microsoft.com/office/drawing/2014/main" id="{08F69DBD-E396-E452-9A6D-E1C3939F4BF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489975" y="273744"/>
            <a:ext cx="1244825" cy="705665"/>
          </a:xfrm>
          <a:prstGeom prst="rect">
            <a:avLst/>
          </a:prstGeom>
        </p:spPr>
      </p:pic>
      <p:sp>
        <p:nvSpPr>
          <p:cNvPr id="4" name="Date Placeholder 3">
            <a:extLst>
              <a:ext uri="{FF2B5EF4-FFF2-40B4-BE49-F238E27FC236}">
                <a16:creationId xmlns:a16="http://schemas.microsoft.com/office/drawing/2014/main" id="{D0B7A048-0A24-5B78-76BF-32A28B636CE9}"/>
              </a:ext>
            </a:extLst>
          </p:cNvPr>
          <p:cNvSpPr>
            <a:spLocks noGrp="1"/>
          </p:cNvSpPr>
          <p:nvPr>
            <p:ph type="dt" sz="half" idx="11"/>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a:solidFill>
            <a:schemeClr val="bg2">
              <a:lumMod val="90000"/>
              <a:alpha val="49785"/>
            </a:schemeClr>
          </a:solidFill>
        </p:spPr>
        <p:txBody>
          <a:bodyPr/>
          <a:lstStyle/>
          <a:p>
            <a:fld id="{846CE7D5-CF57-46EF-B807-FDD0502418D4}" type="datetimeFigureOut">
              <a:rPr lang="en-US" smtClean="0"/>
              <a:t>7/2/2026</a:t>
            </a:fld>
            <a:endParaRPr lang="en-US"/>
          </a:p>
        </p:txBody>
      </p:sp>
      <p:sp>
        <p:nvSpPr>
          <p:cNvPr id="7" name="Footer Placeholder 6">
            <a:extLst>
              <a:ext uri="{FF2B5EF4-FFF2-40B4-BE49-F238E27FC236}">
                <a16:creationId xmlns:a16="http://schemas.microsoft.com/office/drawing/2014/main" id="{6EC93B27-787B-6249-72CD-B138E2788571}"/>
              </a:ext>
            </a:extLst>
          </p:cNvPr>
          <p:cNvSpPr>
            <a:spLocks noGrp="1"/>
          </p:cNvSpPr>
          <p:nvPr>
            <p:ph type="ftr" sz="quarter" idx="12"/>
          </p:nvPr>
        </p:nvSpPr>
        <p:spPr/>
        <p:txBody>
          <a:bodyPr/>
          <a:lstStyle/>
          <a:p>
            <a:endParaRPr lang="en-US"/>
          </a:p>
        </p:txBody>
      </p:sp>
      <p:sp>
        <p:nvSpPr>
          <p:cNvPr id="8" name="Slide Number Placeholder 7">
            <a:extLst>
              <a:ext uri="{FF2B5EF4-FFF2-40B4-BE49-F238E27FC236}">
                <a16:creationId xmlns:a16="http://schemas.microsoft.com/office/drawing/2014/main" id="{4B8417A7-0964-247B-BF04-79E60D9DAC18}"/>
              </a:ext>
            </a:extLst>
          </p:cNvPr>
          <p:cNvSpPr>
            <a:spLocks noGrp="1"/>
          </p:cNvSpPr>
          <p:nvPr>
            <p:ph type="sldNum" sz="quarter" idx="13"/>
          </p:nvPr>
        </p:nvSpPr>
        <p:spPr/>
        <p:txBody>
          <a:bodyPr/>
          <a:lstStyle/>
          <a:p>
            <a:fld id="{330EA680-D336-4FF7-8B7A-9848BB0A1C32}" type="slidenum">
              <a:rPr lang="en-US" smtClean="0"/>
              <a:t>‹#›</a:t>
            </a:fld>
            <a:endParaRPr lang="en-US"/>
          </a:p>
        </p:txBody>
      </p:sp>
      <p:sp>
        <p:nvSpPr>
          <p:cNvPr id="2" name="Title 1">
            <a:extLst>
              <a:ext uri="{FF2B5EF4-FFF2-40B4-BE49-F238E27FC236}">
                <a16:creationId xmlns:a16="http://schemas.microsoft.com/office/drawing/2014/main" id="{E07106A9-D7AF-9613-A2AE-0B81142422BD}"/>
              </a:ext>
            </a:extLst>
          </p:cNvPr>
          <p:cNvSpPr>
            <a:spLocks noGrp="1"/>
          </p:cNvSpPr>
          <p:nvPr>
            <p:ph type="title"/>
          </p:nvPr>
        </p:nvSpPr>
        <p:spPr>
          <a:xfrm>
            <a:off x="457200" y="381000"/>
            <a:ext cx="8321040" cy="914400"/>
          </a:xfrm>
        </p:spPr>
        <p:txBody>
          <a:bodyPr/>
          <a:lstStyle/>
          <a:p>
            <a:r>
              <a:rPr lang="en-US"/>
              <a:t>Click to edit Master title style</a:t>
            </a:r>
            <a:endParaRPr lang="en-US" dirty="0"/>
          </a:p>
        </p:txBody>
      </p:sp>
    </p:spTree>
    <p:extLst>
      <p:ext uri="{BB962C8B-B14F-4D97-AF65-F5344CB8AC3E}">
        <p14:creationId xmlns:p14="http://schemas.microsoft.com/office/powerpoint/2010/main" val="26059761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Slide">
    <p:spTree>
      <p:nvGrpSpPr>
        <p:cNvPr id="1" name=""/>
        <p:cNvGrpSpPr/>
        <p:nvPr/>
      </p:nvGrpSpPr>
      <p:grpSpPr>
        <a:xfrm>
          <a:off x="0" y="0"/>
          <a:ext cx="0" cy="0"/>
          <a:chOff x="0" y="0"/>
          <a:chExt cx="0" cy="0"/>
        </a:xfrm>
      </p:grpSpPr>
      <p:sp>
        <p:nvSpPr>
          <p:cNvPr id="6" name="Date Placeholder 5">
            <a:extLst>
              <a:ext uri="{FF2B5EF4-FFF2-40B4-BE49-F238E27FC236}">
                <a16:creationId xmlns:a16="http://schemas.microsoft.com/office/drawing/2014/main" id="{697250C7-13CE-E134-9418-03D0FD346B84}"/>
              </a:ext>
            </a:extLst>
          </p:cNvPr>
          <p:cNvSpPr>
            <a:spLocks noGrp="1"/>
          </p:cNvSpPr>
          <p:nvPr>
            <p:ph type="dt" sz="half" idx="10"/>
          </p:nvPr>
        </p:nvSpPr>
        <p:spPr>
          <a:xfrm>
            <a:off x="457200" y="-23748"/>
            <a:ext cx="2743200" cy="404748"/>
          </a:xfrm>
          <a:custGeom>
            <a:avLst/>
            <a:gdLst>
              <a:gd name="connsiteX0" fmla="*/ 0 w 2743200"/>
              <a:gd name="connsiteY0" fmla="*/ 43324 h 404748"/>
              <a:gd name="connsiteX1" fmla="*/ 43324 w 2743200"/>
              <a:gd name="connsiteY1" fmla="*/ 0 h 404748"/>
              <a:gd name="connsiteX2" fmla="*/ 2699876 w 2743200"/>
              <a:gd name="connsiteY2" fmla="*/ 0 h 404748"/>
              <a:gd name="connsiteX3" fmla="*/ 2743200 w 2743200"/>
              <a:gd name="connsiteY3" fmla="*/ 43324 h 404748"/>
              <a:gd name="connsiteX4" fmla="*/ 2743200 w 2743200"/>
              <a:gd name="connsiteY4" fmla="*/ 361424 h 404748"/>
              <a:gd name="connsiteX5" fmla="*/ 2699876 w 2743200"/>
              <a:gd name="connsiteY5" fmla="*/ 404748 h 404748"/>
              <a:gd name="connsiteX6" fmla="*/ 43324 w 2743200"/>
              <a:gd name="connsiteY6" fmla="*/ 404748 h 404748"/>
              <a:gd name="connsiteX7" fmla="*/ 0 w 2743200"/>
              <a:gd name="connsiteY7" fmla="*/ 361424 h 404748"/>
              <a:gd name="connsiteX8" fmla="*/ 0 w 2743200"/>
              <a:gd name="connsiteY8" fmla="*/ 43324 h 40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404748">
                <a:moveTo>
                  <a:pt x="0" y="43324"/>
                </a:moveTo>
                <a:cubicBezTo>
                  <a:pt x="0" y="19397"/>
                  <a:pt x="19397" y="0"/>
                  <a:pt x="43324" y="0"/>
                </a:cubicBezTo>
                <a:lnTo>
                  <a:pt x="2699876" y="0"/>
                </a:lnTo>
                <a:cubicBezTo>
                  <a:pt x="2723803" y="0"/>
                  <a:pt x="2743200" y="19397"/>
                  <a:pt x="2743200" y="43324"/>
                </a:cubicBezTo>
                <a:lnTo>
                  <a:pt x="2743200" y="361424"/>
                </a:lnTo>
                <a:cubicBezTo>
                  <a:pt x="2743200" y="385351"/>
                  <a:pt x="2723803" y="404748"/>
                  <a:pt x="2699876" y="404748"/>
                </a:cubicBezTo>
                <a:lnTo>
                  <a:pt x="43324" y="404748"/>
                </a:lnTo>
                <a:cubicBezTo>
                  <a:pt x="19397" y="404748"/>
                  <a:pt x="0" y="385351"/>
                  <a:pt x="0" y="361424"/>
                </a:cubicBezTo>
                <a:lnTo>
                  <a:pt x="0" y="43324"/>
                </a:lnTo>
                <a:close/>
              </a:path>
            </a:pathLst>
          </a:custGeom>
        </p:spPr>
        <p:txBody>
          <a:bodyPr/>
          <a:lstStyle/>
          <a:p>
            <a:fld id="{846CE7D5-CF57-46EF-B807-FDD0502418D4}" type="datetimeFigureOut">
              <a:rPr lang="en-US" smtClean="0"/>
              <a:t>7/2/2026</a:t>
            </a:fld>
            <a:endParaRPr lang="en-US"/>
          </a:p>
        </p:txBody>
      </p:sp>
      <p:sp>
        <p:nvSpPr>
          <p:cNvPr id="7" name="Footer Placeholder 6">
            <a:extLst>
              <a:ext uri="{FF2B5EF4-FFF2-40B4-BE49-F238E27FC236}">
                <a16:creationId xmlns:a16="http://schemas.microsoft.com/office/drawing/2014/main" id="{536E5A31-498E-05E2-10F7-A0C0A1068D2D}"/>
              </a:ext>
            </a:extLst>
          </p:cNvPr>
          <p:cNvSpPr>
            <a:spLocks noGrp="1"/>
          </p:cNvSpPr>
          <p:nvPr>
            <p:ph type="ftr" sz="quarter" idx="11"/>
          </p:nvPr>
        </p:nvSpPr>
        <p:spPr/>
        <p:txBody>
          <a:bodyPr/>
          <a:lstStyle/>
          <a:p>
            <a:endParaRPr lang="en-US"/>
          </a:p>
        </p:txBody>
      </p:sp>
      <p:sp>
        <p:nvSpPr>
          <p:cNvPr id="8" name="Slide Number Placeholder 7">
            <a:extLst>
              <a:ext uri="{FF2B5EF4-FFF2-40B4-BE49-F238E27FC236}">
                <a16:creationId xmlns:a16="http://schemas.microsoft.com/office/drawing/2014/main" id="{188F49DE-78C0-E414-0B99-05FC5DD14AD7}"/>
              </a:ext>
            </a:extLst>
          </p:cNvPr>
          <p:cNvSpPr>
            <a:spLocks noGrp="1"/>
          </p:cNvSpPr>
          <p:nvPr>
            <p:ph type="sldNum" sz="quarter" idx="12"/>
          </p:nvPr>
        </p:nvSpPr>
        <p:spPr/>
        <p:txBody>
          <a:bodyPr/>
          <a:lstStyle/>
          <a:p>
            <a:fld id="{330EA680-D336-4FF7-8B7A-9848BB0A1C32}" type="slidenum">
              <a:rPr lang="en-US" smtClean="0"/>
              <a:t>‹#›</a:t>
            </a:fld>
            <a:endParaRPr lang="en-US"/>
          </a:p>
        </p:txBody>
      </p:sp>
      <p:sp>
        <p:nvSpPr>
          <p:cNvPr id="3" name="Title 2">
            <a:extLst>
              <a:ext uri="{FF2B5EF4-FFF2-40B4-BE49-F238E27FC236}">
                <a16:creationId xmlns:a16="http://schemas.microsoft.com/office/drawing/2014/main" id="{16567A2E-F872-04DE-C687-7C3F89415D58}"/>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96893210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1.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70C0FAB7-8469-0DEE-AA6B-83AFB8E50D1E}"/>
              </a:ext>
            </a:extLst>
          </p:cNvPr>
          <p:cNvSpPr txBox="1"/>
          <p:nvPr/>
        </p:nvSpPr>
        <p:spPr>
          <a:xfrm>
            <a:off x="-891770" y="3503361"/>
            <a:ext cx="746180"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dirty="0">
                <a:latin typeface="+mn-lt"/>
              </a:rPr>
              <a:t>Black Text</a:t>
            </a:r>
          </a:p>
        </p:txBody>
      </p:sp>
      <p:sp>
        <p:nvSpPr>
          <p:cNvPr id="26" name="TextBox 25">
            <a:extLst>
              <a:ext uri="{FF2B5EF4-FFF2-40B4-BE49-F238E27FC236}">
                <a16:creationId xmlns:a16="http://schemas.microsoft.com/office/drawing/2014/main" id="{0AE86531-12A1-0E0D-27F7-4C092E0FD538}"/>
              </a:ext>
            </a:extLst>
          </p:cNvPr>
          <p:cNvSpPr txBox="1"/>
          <p:nvPr/>
        </p:nvSpPr>
        <p:spPr>
          <a:xfrm>
            <a:off x="-1090169" y="1527001"/>
            <a:ext cx="879361" cy="123111"/>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dirty="0">
                <a:latin typeface="+mn-lt"/>
              </a:rPr>
              <a:t>Headline Color</a:t>
            </a:r>
          </a:p>
        </p:txBody>
      </p:sp>
      <p:sp>
        <p:nvSpPr>
          <p:cNvPr id="17" name="TextBox 16">
            <a:extLst>
              <a:ext uri="{FF2B5EF4-FFF2-40B4-BE49-F238E27FC236}">
                <a16:creationId xmlns:a16="http://schemas.microsoft.com/office/drawing/2014/main" id="{1F23AFAD-4175-17F4-16CC-768336C68A7E}"/>
              </a:ext>
            </a:extLst>
          </p:cNvPr>
          <p:cNvSpPr txBox="1"/>
          <p:nvPr/>
        </p:nvSpPr>
        <p:spPr>
          <a:xfrm>
            <a:off x="-1028057" y="2015425"/>
            <a:ext cx="746180" cy="123111"/>
          </a:xfrm>
          <a:prstGeom prst="rect">
            <a:avLst/>
          </a:prstGeom>
          <a:noFill/>
        </p:spPr>
        <p:txBody>
          <a:bodyPr wrap="square" lIns="0" tIns="0" rIns="0" bIns="0" rtlCol="0">
            <a:spAutoFit/>
          </a:bodyPr>
          <a:lstStyle/>
          <a:p>
            <a:pPr algn="r"/>
            <a:r>
              <a:rPr lang="en-US" sz="800" dirty="0">
                <a:latin typeface="+mn-lt"/>
              </a:rPr>
              <a:t>Accent Color 1</a:t>
            </a:r>
          </a:p>
        </p:txBody>
      </p:sp>
      <p:sp>
        <p:nvSpPr>
          <p:cNvPr id="19" name="TextBox 18">
            <a:extLst>
              <a:ext uri="{FF2B5EF4-FFF2-40B4-BE49-F238E27FC236}">
                <a16:creationId xmlns:a16="http://schemas.microsoft.com/office/drawing/2014/main" id="{A94F6276-5E85-2130-CA64-E4309F890EBB}"/>
              </a:ext>
            </a:extLst>
          </p:cNvPr>
          <p:cNvSpPr txBox="1"/>
          <p:nvPr/>
        </p:nvSpPr>
        <p:spPr>
          <a:xfrm>
            <a:off x="-1028057" y="2230243"/>
            <a:ext cx="746180" cy="123111"/>
          </a:xfrm>
          <a:prstGeom prst="rect">
            <a:avLst/>
          </a:prstGeom>
          <a:noFill/>
        </p:spPr>
        <p:txBody>
          <a:bodyPr wrap="square" lIns="0" tIns="0" rIns="0" bIns="0" rtlCol="0">
            <a:spAutoFit/>
          </a:bodyPr>
          <a:lstStyle/>
          <a:p>
            <a:pPr algn="r"/>
            <a:r>
              <a:rPr lang="en-US" sz="800" dirty="0">
                <a:latin typeface="+mn-lt"/>
              </a:rPr>
              <a:t>Accent Color 2</a:t>
            </a:r>
          </a:p>
        </p:txBody>
      </p:sp>
      <p:sp>
        <p:nvSpPr>
          <p:cNvPr id="21" name="TextBox 20">
            <a:extLst>
              <a:ext uri="{FF2B5EF4-FFF2-40B4-BE49-F238E27FC236}">
                <a16:creationId xmlns:a16="http://schemas.microsoft.com/office/drawing/2014/main" id="{6F86424A-52CB-1824-7DF1-6377C73F73F9}"/>
              </a:ext>
            </a:extLst>
          </p:cNvPr>
          <p:cNvSpPr txBox="1"/>
          <p:nvPr/>
        </p:nvSpPr>
        <p:spPr>
          <a:xfrm>
            <a:off x="-1028057" y="2659879"/>
            <a:ext cx="746180" cy="123111"/>
          </a:xfrm>
          <a:prstGeom prst="rect">
            <a:avLst/>
          </a:prstGeom>
          <a:noFill/>
        </p:spPr>
        <p:txBody>
          <a:bodyPr wrap="square" lIns="0" tIns="0" rIns="0" bIns="0" rtlCol="0">
            <a:spAutoFit/>
          </a:bodyPr>
          <a:lstStyle/>
          <a:p>
            <a:pPr algn="r"/>
            <a:r>
              <a:rPr lang="en-US" sz="800" dirty="0">
                <a:latin typeface="+mn-lt"/>
              </a:rPr>
              <a:t>Accent Color 4</a:t>
            </a:r>
          </a:p>
        </p:txBody>
      </p:sp>
      <p:sp>
        <p:nvSpPr>
          <p:cNvPr id="31" name="TextBox 30">
            <a:extLst>
              <a:ext uri="{FF2B5EF4-FFF2-40B4-BE49-F238E27FC236}">
                <a16:creationId xmlns:a16="http://schemas.microsoft.com/office/drawing/2014/main" id="{DD64D0D6-C8D6-067C-42F8-31FCE81D061B}"/>
              </a:ext>
            </a:extLst>
          </p:cNvPr>
          <p:cNvSpPr txBox="1"/>
          <p:nvPr/>
        </p:nvSpPr>
        <p:spPr>
          <a:xfrm>
            <a:off x="-1028057" y="2445061"/>
            <a:ext cx="746180" cy="123111"/>
          </a:xfrm>
          <a:prstGeom prst="rect">
            <a:avLst/>
          </a:prstGeom>
          <a:noFill/>
        </p:spPr>
        <p:txBody>
          <a:bodyPr wrap="square" lIns="0" tIns="0" rIns="0" bIns="0" rtlCol="0">
            <a:spAutoFit/>
          </a:bodyPr>
          <a:lstStyle/>
          <a:p>
            <a:pPr algn="r"/>
            <a:r>
              <a:rPr lang="en-US" sz="800" dirty="0">
                <a:latin typeface="+mn-lt"/>
              </a:rPr>
              <a:t>Accent Color 3</a:t>
            </a:r>
          </a:p>
        </p:txBody>
      </p:sp>
      <p:sp>
        <p:nvSpPr>
          <p:cNvPr id="35" name="TextBox 34">
            <a:extLst>
              <a:ext uri="{FF2B5EF4-FFF2-40B4-BE49-F238E27FC236}">
                <a16:creationId xmlns:a16="http://schemas.microsoft.com/office/drawing/2014/main" id="{1FC471FB-E50C-7262-8311-83E9B2C7B9F1}"/>
              </a:ext>
            </a:extLst>
          </p:cNvPr>
          <p:cNvSpPr txBox="1"/>
          <p:nvPr/>
        </p:nvSpPr>
        <p:spPr>
          <a:xfrm>
            <a:off x="-1028057" y="3089517"/>
            <a:ext cx="746180" cy="123111"/>
          </a:xfrm>
          <a:prstGeom prst="rect">
            <a:avLst/>
          </a:prstGeom>
          <a:noFill/>
        </p:spPr>
        <p:txBody>
          <a:bodyPr wrap="square" lIns="0" tIns="0" rIns="0" bIns="0" rtlCol="0">
            <a:spAutoFit/>
          </a:bodyPr>
          <a:lstStyle/>
          <a:p>
            <a:pPr algn="r"/>
            <a:r>
              <a:rPr lang="en-US" sz="800" dirty="0">
                <a:latin typeface="+mn-lt"/>
              </a:rPr>
              <a:t>Accent Color 6</a:t>
            </a:r>
          </a:p>
        </p:txBody>
      </p:sp>
      <p:sp>
        <p:nvSpPr>
          <p:cNvPr id="37" name="TextBox 36">
            <a:extLst>
              <a:ext uri="{FF2B5EF4-FFF2-40B4-BE49-F238E27FC236}">
                <a16:creationId xmlns:a16="http://schemas.microsoft.com/office/drawing/2014/main" id="{491F5F66-3BE5-1CD8-89FE-653407E228A5}"/>
              </a:ext>
            </a:extLst>
          </p:cNvPr>
          <p:cNvSpPr txBox="1"/>
          <p:nvPr/>
        </p:nvSpPr>
        <p:spPr>
          <a:xfrm>
            <a:off x="-1028057" y="2874697"/>
            <a:ext cx="746180" cy="123111"/>
          </a:xfrm>
          <a:prstGeom prst="rect">
            <a:avLst/>
          </a:prstGeom>
          <a:noFill/>
        </p:spPr>
        <p:txBody>
          <a:bodyPr wrap="square" lIns="0" tIns="0" rIns="0" bIns="0" rtlCol="0">
            <a:spAutoFit/>
          </a:bodyPr>
          <a:lstStyle/>
          <a:p>
            <a:pPr algn="r"/>
            <a:r>
              <a:rPr lang="en-US" sz="800" dirty="0">
                <a:latin typeface="+mn-lt"/>
              </a:rPr>
              <a:t>Accent Color 5</a:t>
            </a:r>
          </a:p>
        </p:txBody>
      </p:sp>
      <p:sp>
        <p:nvSpPr>
          <p:cNvPr id="2" name="Title Placeholder 1">
            <a:extLst>
              <a:ext uri="{FF2B5EF4-FFF2-40B4-BE49-F238E27FC236}">
                <a16:creationId xmlns:a16="http://schemas.microsoft.com/office/drawing/2014/main" id="{86FECF52-8496-A488-FA75-F11B7BB83B28}"/>
              </a:ext>
            </a:extLst>
          </p:cNvPr>
          <p:cNvSpPr>
            <a:spLocks noGrp="1"/>
          </p:cNvSpPr>
          <p:nvPr>
            <p:ph type="title"/>
          </p:nvPr>
        </p:nvSpPr>
        <p:spPr>
          <a:xfrm>
            <a:off x="457200" y="381000"/>
            <a:ext cx="9296400" cy="914400"/>
          </a:xfrm>
          <a:prstGeom prst="rect">
            <a:avLst/>
          </a:prstGeom>
        </p:spPr>
        <p:txBody>
          <a:bodyPr vert="horz" lIns="0" tIns="137160" rIns="0" bIns="0" rtlCol="0" anchor="ctr">
            <a:noAutofit/>
          </a:bodyPr>
          <a:lstStyle/>
          <a:p>
            <a:pPr marL="0" lvl="0" defTabSz="914377"/>
            <a:r>
              <a:rPr lang="en-US"/>
              <a:t>Click to edit Master title style</a:t>
            </a:r>
            <a:endParaRPr lang="en-US" dirty="0"/>
          </a:p>
        </p:txBody>
      </p:sp>
      <p:sp>
        <p:nvSpPr>
          <p:cNvPr id="3" name="Text Placeholder 2">
            <a:extLst>
              <a:ext uri="{FF2B5EF4-FFF2-40B4-BE49-F238E27FC236}">
                <a16:creationId xmlns:a16="http://schemas.microsoft.com/office/drawing/2014/main" id="{901C7AF6-E011-A393-51A6-817E1F4FC17A}"/>
              </a:ext>
            </a:extLst>
          </p:cNvPr>
          <p:cNvSpPr>
            <a:spLocks noGrp="1"/>
          </p:cNvSpPr>
          <p:nvPr>
            <p:ph type="body" idx="1"/>
          </p:nvPr>
        </p:nvSpPr>
        <p:spPr>
          <a:xfrm>
            <a:off x="457200" y="1600200"/>
            <a:ext cx="11277600" cy="4480560"/>
          </a:xfrm>
          <a:prstGeom prst="rect">
            <a:avLst/>
          </a:prstGeom>
        </p:spPr>
        <p:txBody>
          <a:bodyPr lIns="0" tIns="0" rIns="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03263F7D-48F3-69B1-C2C3-EFAB24001108}"/>
              </a:ext>
            </a:extLst>
          </p:cNvPr>
          <p:cNvSpPr>
            <a:spLocks noGrp="1"/>
          </p:cNvSpPr>
          <p:nvPr>
            <p:ph type="ftr" sz="quarter" idx="3"/>
          </p:nvPr>
        </p:nvSpPr>
        <p:spPr>
          <a:xfrm>
            <a:off x="457200" y="6471589"/>
            <a:ext cx="7032254" cy="274320"/>
          </a:xfrm>
          <a:prstGeom prst="rect">
            <a:avLst/>
          </a:prstGeom>
          <a:ln>
            <a:noFill/>
          </a:ln>
        </p:spPr>
        <p:txBody>
          <a:bodyPr vert="horz" lIns="0" tIns="0" rIns="91440" bIns="0" rtlCol="0" anchor="ctr" anchorCtr="0"/>
          <a:lstStyle>
            <a:lvl1pPr algn="l">
              <a:tabLst/>
              <a:defRPr sz="1200" b="0">
                <a:solidFill>
                  <a:schemeClr val="tx1"/>
                </a:solidFill>
                <a:latin typeface="+mn-lt"/>
              </a:defRPr>
            </a:lvl1pPr>
          </a:lstStyle>
          <a:p>
            <a:endParaRPr lang="en-US"/>
          </a:p>
        </p:txBody>
      </p:sp>
      <p:sp>
        <p:nvSpPr>
          <p:cNvPr id="6" name="Slide Number Placeholder 5">
            <a:extLst>
              <a:ext uri="{FF2B5EF4-FFF2-40B4-BE49-F238E27FC236}">
                <a16:creationId xmlns:a16="http://schemas.microsoft.com/office/drawing/2014/main" id="{38E96815-9946-EE87-884F-F531DFF3ADE1}"/>
              </a:ext>
            </a:extLst>
          </p:cNvPr>
          <p:cNvSpPr>
            <a:spLocks noGrp="1"/>
          </p:cNvSpPr>
          <p:nvPr>
            <p:ph type="sldNum" sz="quarter" idx="4"/>
          </p:nvPr>
        </p:nvSpPr>
        <p:spPr>
          <a:xfrm>
            <a:off x="11364686" y="6470919"/>
            <a:ext cx="370114" cy="274320"/>
          </a:xfrm>
          <a:prstGeom prst="rect">
            <a:avLst/>
          </a:prstGeom>
        </p:spPr>
        <p:txBody>
          <a:bodyPr vert="horz" lIns="0" tIns="0" rIns="0" bIns="0" rtlCol="0" anchor="ctr" anchorCtr="0"/>
          <a:lstStyle>
            <a:lvl1pPr algn="r">
              <a:defRPr sz="1200">
                <a:solidFill>
                  <a:schemeClr val="tx1"/>
                </a:solidFill>
                <a:latin typeface="+mj-lt"/>
              </a:defRPr>
            </a:lvl1pPr>
          </a:lstStyle>
          <a:p>
            <a:fld id="{330EA680-D336-4FF7-8B7A-9848BB0A1C32}" type="slidenum">
              <a:rPr lang="en-US" smtClean="0"/>
              <a:t>‹#›</a:t>
            </a:fld>
            <a:endParaRPr lang="en-US"/>
          </a:p>
        </p:txBody>
      </p:sp>
      <p:sp>
        <p:nvSpPr>
          <p:cNvPr id="8" name="Date Placeholder 7">
            <a:extLst>
              <a:ext uri="{FF2B5EF4-FFF2-40B4-BE49-F238E27FC236}">
                <a16:creationId xmlns:a16="http://schemas.microsoft.com/office/drawing/2014/main" id="{2916BD40-398C-6C02-55A2-02BBB3EA41A1}"/>
              </a:ext>
            </a:extLst>
          </p:cNvPr>
          <p:cNvSpPr>
            <a:spLocks noGrp="1"/>
          </p:cNvSpPr>
          <p:nvPr>
            <p:ph type="dt" sz="half" idx="2"/>
          </p:nvPr>
        </p:nvSpPr>
        <p:spPr>
          <a:xfrm>
            <a:off x="457200" y="458"/>
            <a:ext cx="2743200" cy="380543"/>
          </a:xfrm>
          <a:custGeom>
            <a:avLst/>
            <a:gdLst>
              <a:gd name="connsiteX0" fmla="*/ 7919 w 2743200"/>
              <a:gd name="connsiteY0" fmla="*/ 0 h 380543"/>
              <a:gd name="connsiteX1" fmla="*/ 2735281 w 2743200"/>
              <a:gd name="connsiteY1" fmla="*/ 0 h 380543"/>
              <a:gd name="connsiteX2" fmla="*/ 2743200 w 2743200"/>
              <a:gd name="connsiteY2" fmla="*/ 19119 h 380543"/>
              <a:gd name="connsiteX3" fmla="*/ 2743200 w 2743200"/>
              <a:gd name="connsiteY3" fmla="*/ 337219 h 380543"/>
              <a:gd name="connsiteX4" fmla="*/ 2699876 w 2743200"/>
              <a:gd name="connsiteY4" fmla="*/ 380543 h 380543"/>
              <a:gd name="connsiteX5" fmla="*/ 43324 w 2743200"/>
              <a:gd name="connsiteY5" fmla="*/ 380543 h 380543"/>
              <a:gd name="connsiteX6" fmla="*/ 0 w 2743200"/>
              <a:gd name="connsiteY6" fmla="*/ 337219 h 380543"/>
              <a:gd name="connsiteX7" fmla="*/ 0 w 2743200"/>
              <a:gd name="connsiteY7" fmla="*/ 19119 h 3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3200" h="380543">
                <a:moveTo>
                  <a:pt x="7919" y="0"/>
                </a:moveTo>
                <a:lnTo>
                  <a:pt x="2735281" y="0"/>
                </a:lnTo>
                <a:lnTo>
                  <a:pt x="2743200" y="19119"/>
                </a:lnTo>
                <a:lnTo>
                  <a:pt x="2743200" y="337219"/>
                </a:lnTo>
                <a:cubicBezTo>
                  <a:pt x="2743200" y="361146"/>
                  <a:pt x="2723803" y="380543"/>
                  <a:pt x="2699876" y="380543"/>
                </a:cubicBezTo>
                <a:lnTo>
                  <a:pt x="43324" y="380543"/>
                </a:lnTo>
                <a:cubicBezTo>
                  <a:pt x="19397" y="380543"/>
                  <a:pt x="0" y="361146"/>
                  <a:pt x="0" y="337219"/>
                </a:cubicBezTo>
                <a:lnTo>
                  <a:pt x="0" y="19119"/>
                </a:lnTo>
                <a:close/>
              </a:path>
            </a:pathLst>
          </a:custGeom>
          <a:solidFill>
            <a:schemeClr val="bg2"/>
          </a:solidFill>
        </p:spPr>
        <p:txBody>
          <a:bodyPr vert="horz" wrap="square" lIns="36576" tIns="36576" rIns="36576" bIns="0" rtlCol="0" anchor="ctr">
            <a:noAutofit/>
          </a:bodyPr>
          <a:lstStyle>
            <a:lvl1pPr algn="ctr">
              <a:lnSpc>
                <a:spcPct val="90000"/>
              </a:lnSpc>
              <a:defRPr sz="1200" b="0" cap="all" baseline="0">
                <a:solidFill>
                  <a:schemeClr val="tx2"/>
                </a:solidFill>
              </a:defRPr>
            </a:lvl1pPr>
          </a:lstStyle>
          <a:p>
            <a:fld id="{846CE7D5-CF57-46EF-B807-FDD0502418D4}" type="datetimeFigureOut">
              <a:rPr lang="en-US" smtClean="0"/>
              <a:t>7/2/2026</a:t>
            </a:fld>
            <a:endParaRPr lang="en-US"/>
          </a:p>
        </p:txBody>
      </p:sp>
      <p:pic>
        <p:nvPicPr>
          <p:cNvPr id="9" name="Graphic 8">
            <a:extLst>
              <a:ext uri="{FF2B5EF4-FFF2-40B4-BE49-F238E27FC236}">
                <a16:creationId xmlns:a16="http://schemas.microsoft.com/office/drawing/2014/main" id="{AF45AE1B-B350-108B-3273-39937FB8863A}"/>
              </a:ext>
            </a:extLst>
          </p:cNvPr>
          <p:cNvPicPr>
            <a:picLocks noChangeAspect="1"/>
          </p:cNvPicPr>
          <p:nvPr/>
        </p:nvPicPr>
        <p:blipFill>
          <a:blip>
            <a:extLst>
              <a:ext uri="{96DAC541-7B7A-43D3-8B79-37D633B846F1}">
                <asvg:svgBlip xmlns:asvg="http://schemas.microsoft.com/office/drawing/2016/SVG/main" r:embed="rId49"/>
              </a:ext>
            </a:extLst>
          </a:blip>
          <a:stretch>
            <a:fillRect/>
          </a:stretch>
        </p:blipFill>
        <p:spPr>
          <a:xfrm>
            <a:off x="10489975" y="273744"/>
            <a:ext cx="1244825" cy="705665"/>
          </a:xfrm>
          <a:prstGeom prst="rect">
            <a:avLst/>
          </a:prstGeom>
        </p:spPr>
      </p:pic>
      <p:cxnSp>
        <p:nvCxnSpPr>
          <p:cNvPr id="4" name="Straight Connector 3">
            <a:extLst>
              <a:ext uri="{FF2B5EF4-FFF2-40B4-BE49-F238E27FC236}">
                <a16:creationId xmlns:a16="http://schemas.microsoft.com/office/drawing/2014/main" id="{BC8BBD63-DD3A-4295-3A42-4D7CC1476812}"/>
              </a:ext>
            </a:extLst>
          </p:cNvPr>
          <p:cNvCxnSpPr/>
          <p:nvPr/>
        </p:nvCxnSpPr>
        <p:spPr>
          <a:xfrm flipV="1">
            <a:off x="456859" y="-138221"/>
            <a:ext cx="0" cy="1169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5CBD80A-63F1-1106-069B-B0D26E6E9011}"/>
              </a:ext>
            </a:extLst>
          </p:cNvPr>
          <p:cNvSpPr txBox="1"/>
          <p:nvPr/>
        </p:nvSpPr>
        <p:spPr>
          <a:xfrm>
            <a:off x="-682628" y="1233844"/>
            <a:ext cx="400751" cy="123111"/>
          </a:xfrm>
          <a:prstGeom prst="rect">
            <a:avLst/>
          </a:prstGeom>
          <a:noFill/>
        </p:spPr>
        <p:txBody>
          <a:bodyPr wrap="none" lIns="0" tIns="0" rIns="0" bIns="0" rtlCol="0">
            <a:spAutoFit/>
          </a:bodyPr>
          <a:lstStyle/>
          <a:p>
            <a:pPr algn="r"/>
            <a:r>
              <a:rPr lang="en-US" sz="800" dirty="0">
                <a:latin typeface="+mn-lt"/>
              </a:rPr>
              <a:t>Headline</a:t>
            </a:r>
          </a:p>
        </p:txBody>
      </p:sp>
      <p:cxnSp>
        <p:nvCxnSpPr>
          <p:cNvPr id="10" name="Straight Connector 9">
            <a:extLst>
              <a:ext uri="{FF2B5EF4-FFF2-40B4-BE49-F238E27FC236}">
                <a16:creationId xmlns:a16="http://schemas.microsoft.com/office/drawing/2014/main" id="{1F8DBF69-B02F-2D91-B625-9933A06D2C79}"/>
              </a:ext>
            </a:extLst>
          </p:cNvPr>
          <p:cNvCxnSpPr>
            <a:cxnSpLocks/>
          </p:cNvCxnSpPr>
          <p:nvPr/>
        </p:nvCxnSpPr>
        <p:spPr>
          <a:xfrm flipV="1">
            <a:off x="11734812" y="-138221"/>
            <a:ext cx="0" cy="1169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0ED26AEF-3498-30DC-5138-F53AEFDCE054}"/>
              </a:ext>
            </a:extLst>
          </p:cNvPr>
          <p:cNvSpPr txBox="1"/>
          <p:nvPr/>
        </p:nvSpPr>
        <p:spPr>
          <a:xfrm>
            <a:off x="11276192" y="-332399"/>
            <a:ext cx="962123" cy="215444"/>
          </a:xfrm>
          <a:prstGeom prst="rect">
            <a:avLst/>
          </a:prstGeom>
          <a:noFill/>
        </p:spPr>
        <p:txBody>
          <a:bodyPr wrap="none" rtlCol="0">
            <a:spAutoFit/>
          </a:bodyPr>
          <a:lstStyle/>
          <a:p>
            <a:pPr algn="r"/>
            <a:r>
              <a:rPr lang="en-US" sz="800" dirty="0">
                <a:latin typeface="+mn-lt"/>
              </a:rPr>
              <a:t>End Content Area</a:t>
            </a:r>
          </a:p>
        </p:txBody>
      </p:sp>
      <p:sp>
        <p:nvSpPr>
          <p:cNvPr id="12" name="TextBox 11">
            <a:extLst>
              <a:ext uri="{FF2B5EF4-FFF2-40B4-BE49-F238E27FC236}">
                <a16:creationId xmlns:a16="http://schemas.microsoft.com/office/drawing/2014/main" id="{F8EF1500-B815-8942-537E-31A1D1BB53FB}"/>
              </a:ext>
            </a:extLst>
          </p:cNvPr>
          <p:cNvSpPr txBox="1"/>
          <p:nvPr/>
        </p:nvSpPr>
        <p:spPr>
          <a:xfrm>
            <a:off x="5529980" y="-332399"/>
            <a:ext cx="1132041" cy="215444"/>
          </a:xfrm>
          <a:prstGeom prst="rect">
            <a:avLst/>
          </a:prstGeom>
          <a:noFill/>
        </p:spPr>
        <p:txBody>
          <a:bodyPr wrap="none" rtlCol="0">
            <a:spAutoFit/>
          </a:bodyPr>
          <a:lstStyle/>
          <a:p>
            <a:pPr algn="ctr"/>
            <a:r>
              <a:rPr lang="en-US" sz="800" dirty="0">
                <a:latin typeface="+mn-lt"/>
              </a:rPr>
              <a:t>Center Content Area</a:t>
            </a:r>
          </a:p>
        </p:txBody>
      </p:sp>
      <p:cxnSp>
        <p:nvCxnSpPr>
          <p:cNvPr id="13" name="Straight Connector 12">
            <a:extLst>
              <a:ext uri="{FF2B5EF4-FFF2-40B4-BE49-F238E27FC236}">
                <a16:creationId xmlns:a16="http://schemas.microsoft.com/office/drawing/2014/main" id="{EA71F138-472C-3BDD-0D78-E9141B13181C}"/>
              </a:ext>
            </a:extLst>
          </p:cNvPr>
          <p:cNvCxnSpPr>
            <a:cxnSpLocks/>
          </p:cNvCxnSpPr>
          <p:nvPr/>
        </p:nvCxnSpPr>
        <p:spPr>
          <a:xfrm rot="16200000" flipV="1">
            <a:off x="-189527" y="1232129"/>
            <a:ext cx="0" cy="1286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1DFF82D-36B0-749C-0015-A74D84F051F2}"/>
              </a:ext>
            </a:extLst>
          </p:cNvPr>
          <p:cNvSpPr txBox="1"/>
          <p:nvPr/>
        </p:nvSpPr>
        <p:spPr>
          <a:xfrm>
            <a:off x="-568044" y="6603546"/>
            <a:ext cx="314189" cy="123111"/>
          </a:xfrm>
          <a:prstGeom prst="rect">
            <a:avLst/>
          </a:prstGeom>
          <a:noFill/>
        </p:spPr>
        <p:txBody>
          <a:bodyPr wrap="none" lIns="0" tIns="0" rIns="0" bIns="0" rtlCol="0">
            <a:spAutoFit/>
          </a:bodyPr>
          <a:lstStyle/>
          <a:p>
            <a:pPr algn="r"/>
            <a:r>
              <a:rPr lang="en-US" sz="800" dirty="0">
                <a:latin typeface="+mn-lt"/>
              </a:rPr>
              <a:t>Source</a:t>
            </a:r>
          </a:p>
        </p:txBody>
      </p:sp>
      <p:cxnSp>
        <p:nvCxnSpPr>
          <p:cNvPr id="15" name="Straight Connector 14">
            <a:extLst>
              <a:ext uri="{FF2B5EF4-FFF2-40B4-BE49-F238E27FC236}">
                <a16:creationId xmlns:a16="http://schemas.microsoft.com/office/drawing/2014/main" id="{27E507A7-665A-77F4-F866-B542B152E7A4}"/>
              </a:ext>
            </a:extLst>
          </p:cNvPr>
          <p:cNvCxnSpPr>
            <a:cxnSpLocks/>
          </p:cNvCxnSpPr>
          <p:nvPr/>
        </p:nvCxnSpPr>
        <p:spPr>
          <a:xfrm rot="16200000" flipV="1">
            <a:off x="-145590" y="6610372"/>
            <a:ext cx="0" cy="1169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14F3A017-A0FD-69E8-B838-F548F27FDEBE}"/>
              </a:ext>
            </a:extLst>
          </p:cNvPr>
          <p:cNvSpPr/>
          <p:nvPr/>
        </p:nvSpPr>
        <p:spPr>
          <a:xfrm>
            <a:off x="-204070" y="2015425"/>
            <a:ext cx="116960" cy="116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solidFill>
              <a:latin typeface="+mn-lt"/>
            </a:endParaRPr>
          </a:p>
        </p:txBody>
      </p:sp>
      <p:sp>
        <p:nvSpPr>
          <p:cNvPr id="18" name="Rectangle 17">
            <a:extLst>
              <a:ext uri="{FF2B5EF4-FFF2-40B4-BE49-F238E27FC236}">
                <a16:creationId xmlns:a16="http://schemas.microsoft.com/office/drawing/2014/main" id="{8DB7A758-6E13-0879-BF80-9E5B23EBA8EC}"/>
              </a:ext>
            </a:extLst>
          </p:cNvPr>
          <p:cNvSpPr/>
          <p:nvPr/>
        </p:nvSpPr>
        <p:spPr>
          <a:xfrm>
            <a:off x="-204070" y="2230059"/>
            <a:ext cx="116960" cy="1169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mn-lt"/>
            </a:endParaRPr>
          </a:p>
        </p:txBody>
      </p:sp>
      <p:sp>
        <p:nvSpPr>
          <p:cNvPr id="20" name="Rectangle 19">
            <a:extLst>
              <a:ext uri="{FF2B5EF4-FFF2-40B4-BE49-F238E27FC236}">
                <a16:creationId xmlns:a16="http://schemas.microsoft.com/office/drawing/2014/main" id="{7970A396-00DD-C83E-9852-3EECE76A4D53}"/>
              </a:ext>
            </a:extLst>
          </p:cNvPr>
          <p:cNvSpPr/>
          <p:nvPr/>
        </p:nvSpPr>
        <p:spPr>
          <a:xfrm>
            <a:off x="-204070" y="2659327"/>
            <a:ext cx="116960" cy="1169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mn-lt"/>
            </a:endParaRPr>
          </a:p>
        </p:txBody>
      </p:sp>
      <p:sp>
        <p:nvSpPr>
          <p:cNvPr id="22" name="Rectangle 21">
            <a:extLst>
              <a:ext uri="{FF2B5EF4-FFF2-40B4-BE49-F238E27FC236}">
                <a16:creationId xmlns:a16="http://schemas.microsoft.com/office/drawing/2014/main" id="{879254C3-10FF-2BC6-1DF9-AFD191C88861}"/>
              </a:ext>
            </a:extLst>
          </p:cNvPr>
          <p:cNvSpPr/>
          <p:nvPr/>
        </p:nvSpPr>
        <p:spPr>
          <a:xfrm>
            <a:off x="-204070" y="3556613"/>
            <a:ext cx="116960" cy="1169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mn-lt"/>
            </a:endParaRPr>
          </a:p>
        </p:txBody>
      </p:sp>
      <p:sp>
        <p:nvSpPr>
          <p:cNvPr id="24" name="TextBox 23">
            <a:extLst>
              <a:ext uri="{FF2B5EF4-FFF2-40B4-BE49-F238E27FC236}">
                <a16:creationId xmlns:a16="http://schemas.microsoft.com/office/drawing/2014/main" id="{DEF9872F-8D43-C4A4-1E47-B9E943DB8576}"/>
              </a:ext>
            </a:extLst>
          </p:cNvPr>
          <p:cNvSpPr txBox="1"/>
          <p:nvPr/>
        </p:nvSpPr>
        <p:spPr>
          <a:xfrm>
            <a:off x="-661252" y="1395399"/>
            <a:ext cx="450444" cy="123111"/>
          </a:xfrm>
          <a:prstGeom prst="rect">
            <a:avLst/>
          </a:prstGeom>
          <a:noFill/>
        </p:spPr>
        <p:txBody>
          <a:bodyPr wrap="none" lIns="0" tIns="0" rIns="0" bIns="0" rtlCol="0">
            <a:spAutoFit/>
          </a:bodyPr>
          <a:lstStyle/>
          <a:p>
            <a:pPr algn="r"/>
            <a:r>
              <a:rPr lang="en-US" sz="800" dirty="0">
                <a:latin typeface="+mn-lt"/>
              </a:rPr>
              <a:t>Font: Arial</a:t>
            </a:r>
          </a:p>
        </p:txBody>
      </p:sp>
      <p:sp>
        <p:nvSpPr>
          <p:cNvPr id="25" name="Rectangle 24">
            <a:extLst>
              <a:ext uri="{FF2B5EF4-FFF2-40B4-BE49-F238E27FC236}">
                <a16:creationId xmlns:a16="http://schemas.microsoft.com/office/drawing/2014/main" id="{972D58F3-A2B6-DDC9-65AB-16AC16621FD8}"/>
              </a:ext>
            </a:extLst>
          </p:cNvPr>
          <p:cNvSpPr/>
          <p:nvPr/>
        </p:nvSpPr>
        <p:spPr>
          <a:xfrm>
            <a:off x="-174984" y="1540790"/>
            <a:ext cx="87874" cy="9666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lt"/>
            </a:endParaRPr>
          </a:p>
        </p:txBody>
      </p:sp>
      <p:sp>
        <p:nvSpPr>
          <p:cNvPr id="27" name="TextBox 26">
            <a:extLst>
              <a:ext uri="{FF2B5EF4-FFF2-40B4-BE49-F238E27FC236}">
                <a16:creationId xmlns:a16="http://schemas.microsoft.com/office/drawing/2014/main" id="{7D56C91D-9F80-AFED-2DA0-DD6D5A595602}"/>
              </a:ext>
            </a:extLst>
          </p:cNvPr>
          <p:cNvSpPr txBox="1"/>
          <p:nvPr/>
        </p:nvSpPr>
        <p:spPr>
          <a:xfrm>
            <a:off x="-467022" y="6710368"/>
            <a:ext cx="379912" cy="92333"/>
          </a:xfrm>
          <a:prstGeom prst="rect">
            <a:avLst/>
          </a:prstGeom>
          <a:noFill/>
        </p:spPr>
        <p:txBody>
          <a:bodyPr wrap="none" lIns="0" tIns="0" rIns="0" bIns="0" rtlCol="0">
            <a:spAutoFit/>
          </a:bodyPr>
          <a:lstStyle/>
          <a:p>
            <a:pPr algn="r"/>
            <a:r>
              <a:rPr lang="en-US" sz="600" dirty="0">
                <a:latin typeface="+mn-lt"/>
              </a:rPr>
              <a:t>Font: Aptos</a:t>
            </a:r>
          </a:p>
        </p:txBody>
      </p:sp>
      <p:sp>
        <p:nvSpPr>
          <p:cNvPr id="28" name="Rectangle 27">
            <a:extLst>
              <a:ext uri="{FF2B5EF4-FFF2-40B4-BE49-F238E27FC236}">
                <a16:creationId xmlns:a16="http://schemas.microsoft.com/office/drawing/2014/main" id="{5DB1DC08-3C8B-9F18-A0C9-A39F2420639D}"/>
              </a:ext>
            </a:extLst>
          </p:cNvPr>
          <p:cNvSpPr/>
          <p:nvPr/>
        </p:nvSpPr>
        <p:spPr>
          <a:xfrm>
            <a:off x="-174984" y="6802158"/>
            <a:ext cx="87874" cy="8787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latin typeface="+mn-lt"/>
            </a:endParaRPr>
          </a:p>
        </p:txBody>
      </p:sp>
      <p:sp>
        <p:nvSpPr>
          <p:cNvPr id="29" name="TextBox 28">
            <a:extLst>
              <a:ext uri="{FF2B5EF4-FFF2-40B4-BE49-F238E27FC236}">
                <a16:creationId xmlns:a16="http://schemas.microsoft.com/office/drawing/2014/main" id="{9606FDB8-4455-C0EB-9138-05C22FDC16F4}"/>
              </a:ext>
            </a:extLst>
          </p:cNvPr>
          <p:cNvSpPr txBox="1"/>
          <p:nvPr/>
        </p:nvSpPr>
        <p:spPr>
          <a:xfrm>
            <a:off x="-682628" y="6799112"/>
            <a:ext cx="478558" cy="92333"/>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600" dirty="0">
                <a:latin typeface="+mn-lt"/>
              </a:rPr>
              <a:t>Footer Color</a:t>
            </a:r>
          </a:p>
        </p:txBody>
      </p:sp>
      <p:sp>
        <p:nvSpPr>
          <p:cNvPr id="30" name="Rectangle 29">
            <a:extLst>
              <a:ext uri="{FF2B5EF4-FFF2-40B4-BE49-F238E27FC236}">
                <a16:creationId xmlns:a16="http://schemas.microsoft.com/office/drawing/2014/main" id="{C1B64F48-7F76-CB18-7883-75FF1FBDE405}"/>
              </a:ext>
            </a:extLst>
          </p:cNvPr>
          <p:cNvSpPr/>
          <p:nvPr/>
        </p:nvSpPr>
        <p:spPr>
          <a:xfrm>
            <a:off x="-204070" y="2444693"/>
            <a:ext cx="116960" cy="1169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mn-lt"/>
            </a:endParaRPr>
          </a:p>
        </p:txBody>
      </p:sp>
      <p:cxnSp>
        <p:nvCxnSpPr>
          <p:cNvPr id="32" name="Straight Connector 31">
            <a:extLst>
              <a:ext uri="{FF2B5EF4-FFF2-40B4-BE49-F238E27FC236}">
                <a16:creationId xmlns:a16="http://schemas.microsoft.com/office/drawing/2014/main" id="{6BFFD38D-02F7-E68E-3480-B604E8CDBF15}"/>
              </a:ext>
            </a:extLst>
          </p:cNvPr>
          <p:cNvCxnSpPr>
            <a:cxnSpLocks/>
          </p:cNvCxnSpPr>
          <p:nvPr/>
        </p:nvCxnSpPr>
        <p:spPr>
          <a:xfrm flipV="1">
            <a:off x="6096000" y="-138221"/>
            <a:ext cx="0" cy="1169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82F68091-34F1-2392-1B58-4FB4502C9748}"/>
              </a:ext>
            </a:extLst>
          </p:cNvPr>
          <p:cNvSpPr txBox="1"/>
          <p:nvPr/>
        </p:nvSpPr>
        <p:spPr>
          <a:xfrm>
            <a:off x="-61874" y="-332399"/>
            <a:ext cx="1037463" cy="215444"/>
          </a:xfrm>
          <a:prstGeom prst="rect">
            <a:avLst/>
          </a:prstGeom>
          <a:noFill/>
        </p:spPr>
        <p:txBody>
          <a:bodyPr wrap="none" rtlCol="0">
            <a:spAutoFit/>
          </a:bodyPr>
          <a:lstStyle/>
          <a:p>
            <a:pPr algn="ctr"/>
            <a:r>
              <a:rPr lang="en-US" sz="800" dirty="0">
                <a:latin typeface="+mn-lt"/>
              </a:rPr>
              <a:t>Begin Content Area</a:t>
            </a:r>
          </a:p>
        </p:txBody>
      </p:sp>
      <p:sp>
        <p:nvSpPr>
          <p:cNvPr id="34" name="Rectangle 33">
            <a:extLst>
              <a:ext uri="{FF2B5EF4-FFF2-40B4-BE49-F238E27FC236}">
                <a16:creationId xmlns:a16="http://schemas.microsoft.com/office/drawing/2014/main" id="{7AF16FB5-0F1A-DFDA-9156-223BAAB80AEC}"/>
              </a:ext>
            </a:extLst>
          </p:cNvPr>
          <p:cNvSpPr/>
          <p:nvPr/>
        </p:nvSpPr>
        <p:spPr>
          <a:xfrm>
            <a:off x="-204070" y="3093401"/>
            <a:ext cx="116960" cy="1169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mn-lt"/>
            </a:endParaRPr>
          </a:p>
        </p:txBody>
      </p:sp>
      <p:sp>
        <p:nvSpPr>
          <p:cNvPr id="36" name="Rectangle 35">
            <a:extLst>
              <a:ext uri="{FF2B5EF4-FFF2-40B4-BE49-F238E27FC236}">
                <a16:creationId xmlns:a16="http://schemas.microsoft.com/office/drawing/2014/main" id="{140112CF-C1C5-995F-E875-D60D9232CBC3}"/>
              </a:ext>
            </a:extLst>
          </p:cNvPr>
          <p:cNvSpPr/>
          <p:nvPr/>
        </p:nvSpPr>
        <p:spPr>
          <a:xfrm>
            <a:off x="-204070" y="2878767"/>
            <a:ext cx="116960" cy="11696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mn-lt"/>
            </a:endParaRPr>
          </a:p>
        </p:txBody>
      </p:sp>
    </p:spTree>
    <p:extLst>
      <p:ext uri="{BB962C8B-B14F-4D97-AF65-F5344CB8AC3E}">
        <p14:creationId xmlns:p14="http://schemas.microsoft.com/office/powerpoint/2010/main" val="16887319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Lst>
  <p:txStyles>
    <p:titleStyle>
      <a:lvl1pPr algn="l" defTabSz="1219170" rtl="0" eaLnBrk="1" latinLnBrk="0" hangingPunct="1">
        <a:lnSpc>
          <a:spcPct val="80000"/>
        </a:lnSpc>
        <a:spcBef>
          <a:spcPct val="0"/>
        </a:spcBef>
        <a:buNone/>
        <a:defRPr lang="en-US" sz="3200" b="0" i="0" kern="1200" spc="-67" baseline="0" dirty="0">
          <a:solidFill>
            <a:schemeClr val="tx2"/>
          </a:solidFill>
          <a:latin typeface="+mj-lt"/>
          <a:ea typeface="+mj-ea"/>
          <a:cs typeface="+mj-cs"/>
        </a:defRPr>
      </a:lvl1pPr>
    </p:titleStyle>
    <p:bodyStyle>
      <a:lvl1pPr marL="0" indent="0" algn="l" defTabSz="1219170" rtl="0" eaLnBrk="1" latinLnBrk="0" hangingPunct="1">
        <a:lnSpc>
          <a:spcPct val="90000"/>
        </a:lnSpc>
        <a:spcBef>
          <a:spcPts val="1200"/>
        </a:spcBef>
        <a:buFont typeface="Arial" panose="020B0604020202020204" pitchFamily="34" charset="0"/>
        <a:buNone/>
        <a:defRPr lang="en-US" sz="2400" b="0" i="0" kern="1200" spc="-30" baseline="0" dirty="0">
          <a:solidFill>
            <a:schemeClr val="tx2"/>
          </a:solidFill>
          <a:latin typeface="+mj-lt"/>
          <a:ea typeface="+mn-ea"/>
          <a:cs typeface="+mn-cs"/>
        </a:defRPr>
      </a:lvl1pPr>
      <a:lvl2pPr marL="0" indent="0" algn="l" defTabSz="1219170" rtl="0" eaLnBrk="1" latinLnBrk="0" hangingPunct="1">
        <a:lnSpc>
          <a:spcPct val="90000"/>
        </a:lnSpc>
        <a:spcBef>
          <a:spcPts val="1200"/>
        </a:spcBef>
        <a:buFont typeface="Arial" panose="020B0604020202020204" pitchFamily="34" charset="0"/>
        <a:buNone/>
        <a:tabLst/>
        <a:defRPr lang="en-US" sz="2000" b="0" i="0" kern="1200" dirty="0">
          <a:solidFill>
            <a:schemeClr val="tx1"/>
          </a:solidFill>
          <a:latin typeface="+mn-lt"/>
          <a:ea typeface="+mn-ea"/>
          <a:cs typeface="+mn-cs"/>
        </a:defRPr>
      </a:lvl2pPr>
      <a:lvl3pPr marL="228600" indent="-228600" algn="l" defTabSz="1219170" rtl="0" eaLnBrk="1" latinLnBrk="0" hangingPunct="1">
        <a:lnSpc>
          <a:spcPct val="90000"/>
        </a:lnSpc>
        <a:spcBef>
          <a:spcPts val="1200"/>
        </a:spcBef>
        <a:buFont typeface="Arial" panose="020B0604020202020204" pitchFamily="34" charset="0"/>
        <a:buChar char="•"/>
        <a:tabLst/>
        <a:defRPr lang="en-US" sz="2000" b="0" i="0" kern="1200" dirty="0">
          <a:solidFill>
            <a:schemeClr val="tx1"/>
          </a:solidFill>
          <a:latin typeface="+mn-lt"/>
          <a:ea typeface="+mn-ea"/>
          <a:cs typeface="+mn-cs"/>
        </a:defRPr>
      </a:lvl3pPr>
      <a:lvl4pPr marL="457200" indent="-228600" algn="l" defTabSz="1219170" rtl="0" eaLnBrk="1" latinLnBrk="0" hangingPunct="1">
        <a:lnSpc>
          <a:spcPct val="90000"/>
        </a:lnSpc>
        <a:spcBef>
          <a:spcPts val="1200"/>
        </a:spcBef>
        <a:buFont typeface="System Font Regular"/>
        <a:buChar char="–"/>
        <a:tabLst/>
        <a:defRPr lang="en-US" sz="2000" b="0" i="0" kern="1200" dirty="0">
          <a:solidFill>
            <a:schemeClr val="tx1"/>
          </a:solidFill>
          <a:latin typeface="+mn-lt"/>
          <a:ea typeface="+mn-ea"/>
          <a:cs typeface="+mn-cs"/>
        </a:defRPr>
      </a:lvl4pPr>
      <a:lvl5pPr marL="0" indent="0" algn="l" defTabSz="1219170" rtl="0" eaLnBrk="1" latinLnBrk="0" hangingPunct="1">
        <a:lnSpc>
          <a:spcPct val="90000"/>
        </a:lnSpc>
        <a:spcBef>
          <a:spcPts val="1200"/>
        </a:spcBef>
        <a:buFont typeface="Arial" panose="020B0604020202020204" pitchFamily="34" charset="0"/>
        <a:buNone/>
        <a:tabLst/>
        <a:defRPr lang="en-US" sz="1200" b="0" i="0" kern="1200" cap="all" baseline="0" dirty="0">
          <a:solidFill>
            <a:schemeClr val="tx1"/>
          </a:solidFill>
          <a:latin typeface="+mn-lt"/>
          <a:ea typeface="+mn-ea"/>
          <a:cs typeface="+mn-cs"/>
        </a:defRPr>
      </a:lvl5pPr>
      <a:lvl6pPr marL="0" indent="0" algn="l" defTabSz="1219170" rtl="0" eaLnBrk="1" latinLnBrk="0" hangingPunct="1">
        <a:lnSpc>
          <a:spcPct val="90000"/>
        </a:lnSpc>
        <a:spcBef>
          <a:spcPts val="1200"/>
        </a:spcBef>
        <a:buFont typeface="System Font Regular"/>
        <a:buNone/>
        <a:tabLst/>
        <a:defRPr lang="en-US" sz="1800" b="0" i="0" kern="1200" cap="none" baseline="0" dirty="0" smtClean="0">
          <a:solidFill>
            <a:schemeClr val="tx2"/>
          </a:solidFill>
          <a:latin typeface="+mj-lt"/>
          <a:ea typeface="+mn-ea"/>
          <a:cs typeface="+mn-cs"/>
        </a:defRPr>
      </a:lvl6pPr>
      <a:lvl7pPr marL="228600" indent="-228600" algn="l" defTabSz="1219170" rtl="0" eaLnBrk="1" latinLnBrk="0" hangingPunct="1">
        <a:lnSpc>
          <a:spcPct val="90000"/>
        </a:lnSpc>
        <a:spcBef>
          <a:spcPts val="600"/>
        </a:spcBef>
        <a:buFont typeface="Arial" panose="020B0604020202020204" pitchFamily="34" charset="0"/>
        <a:buChar char="•"/>
        <a:tabLst/>
        <a:defRPr lang="en-US" sz="1400" b="0" kern="1200" cap="none" baseline="0" dirty="0">
          <a:solidFill>
            <a:schemeClr val="tx1"/>
          </a:solidFill>
          <a:latin typeface="+mn-lt"/>
          <a:ea typeface="+mn-ea"/>
          <a:cs typeface="+mn-cs"/>
        </a:defRPr>
      </a:lvl7pPr>
      <a:lvl8pPr marL="457200" indent="-228600" algn="l" defTabSz="1219170" rtl="0" eaLnBrk="1" latinLnBrk="0" hangingPunct="1">
        <a:lnSpc>
          <a:spcPct val="90000"/>
        </a:lnSpc>
        <a:spcBef>
          <a:spcPts val="600"/>
        </a:spcBef>
        <a:buFont typeface="System Font Regular"/>
        <a:buChar char="–"/>
        <a:tabLst/>
        <a:defRPr sz="1400" b="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0" algn="l" defTabSz="1219170" rtl="0" eaLnBrk="1" latinLnBrk="0" hangingPunct="1">
        <a:defRPr sz="2400" kern="1200">
          <a:solidFill>
            <a:schemeClr val="tx1"/>
          </a:solidFill>
          <a:latin typeface="+mn-lt"/>
          <a:ea typeface="+mn-ea"/>
          <a:cs typeface="+mn-cs"/>
        </a:defRPr>
      </a:lvl2pPr>
      <a:lvl3pPr marL="0" algn="l" defTabSz="1219170" rtl="0" eaLnBrk="1" latinLnBrk="0" hangingPunct="1">
        <a:defRPr sz="2400" kern="1200">
          <a:solidFill>
            <a:schemeClr val="tx1"/>
          </a:solidFill>
          <a:latin typeface="+mn-lt"/>
          <a:ea typeface="+mn-ea"/>
          <a:cs typeface="+mn-cs"/>
        </a:defRPr>
      </a:lvl3pPr>
      <a:lvl4pPr marL="0" algn="l" defTabSz="1219170" rtl="0" eaLnBrk="1" latinLnBrk="0" hangingPunct="1">
        <a:defRPr sz="2400" kern="1200">
          <a:solidFill>
            <a:schemeClr val="tx1"/>
          </a:solidFill>
          <a:latin typeface="+mn-lt"/>
          <a:ea typeface="+mn-ea"/>
          <a:cs typeface="+mn-cs"/>
        </a:defRPr>
      </a:lvl4pPr>
      <a:lvl5pPr marL="0" algn="l" defTabSz="1219170" rtl="0" eaLnBrk="1" latinLnBrk="0" hangingPunct="1">
        <a:defRPr sz="2400" kern="1200">
          <a:solidFill>
            <a:schemeClr val="tx1"/>
          </a:solidFill>
          <a:latin typeface="+mn-lt"/>
          <a:ea typeface="+mn-ea"/>
          <a:cs typeface="+mn-cs"/>
        </a:defRPr>
      </a:lvl5pPr>
      <a:lvl6pPr marL="0" algn="l" defTabSz="1219170" rtl="0" eaLnBrk="1" latinLnBrk="0" hangingPunct="1">
        <a:defRPr sz="2400" kern="1200">
          <a:solidFill>
            <a:schemeClr val="tx1"/>
          </a:solidFill>
          <a:latin typeface="+mn-lt"/>
          <a:ea typeface="+mn-ea"/>
          <a:cs typeface="+mn-cs"/>
        </a:defRPr>
      </a:lvl6pPr>
      <a:lvl7pPr marL="0" algn="l" defTabSz="1219170" rtl="0" eaLnBrk="1" latinLnBrk="0" hangingPunct="1">
        <a:defRPr sz="2400" kern="1200">
          <a:solidFill>
            <a:schemeClr val="tx1"/>
          </a:solidFill>
          <a:latin typeface="+mn-lt"/>
          <a:ea typeface="+mn-ea"/>
          <a:cs typeface="+mn-cs"/>
        </a:defRPr>
      </a:lvl7pPr>
      <a:lvl8pPr marL="0" algn="l" defTabSz="1219170" rtl="0" eaLnBrk="1" latinLnBrk="0" hangingPunct="1">
        <a:defRPr sz="2400" kern="1200">
          <a:solidFill>
            <a:schemeClr val="tx1"/>
          </a:solidFill>
          <a:latin typeface="+mn-lt"/>
          <a:ea typeface="+mn-ea"/>
          <a:cs typeface="+mn-cs"/>
        </a:defRPr>
      </a:lvl8pPr>
      <a:lvl9pPr marL="0"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9" pos="288">
          <p15:clr>
            <a:srgbClr val="F26B43"/>
          </p15:clr>
        </p15:guide>
        <p15:guide id="20" orient="horz" pos="1008">
          <p15:clr>
            <a:srgbClr val="F26B43"/>
          </p15:clr>
        </p15:guide>
        <p15:guide id="21" pos="7392">
          <p15:clr>
            <a:srgbClr val="F26B43"/>
          </p15:clr>
        </p15:guide>
        <p15:guide id="22" orient="horz" pos="4200">
          <p15:clr>
            <a:srgbClr val="F26B43"/>
          </p15:clr>
        </p15:guide>
        <p15:guide id="23" orient="horz" pos="3824">
          <p15:clr>
            <a:srgbClr val="F26B43"/>
          </p15:clr>
        </p15:guide>
        <p15:guide id="24" orient="horz" pos="816">
          <p15:clr>
            <a:srgbClr val="F26B43"/>
          </p15:clr>
        </p15:guide>
        <p15:guide id="25" pos="3840">
          <p15:clr>
            <a:srgbClr val="F26B43"/>
          </p15:clr>
        </p15:guide>
        <p15:guide id="26" pos="6144">
          <p15:clr>
            <a:srgbClr val="F26B43"/>
          </p15:clr>
        </p15:guide>
        <p15:guide id="27" orient="horz" pos="432">
          <p15:clr>
            <a:srgbClr val="F26B43"/>
          </p15:clr>
        </p15:guide>
        <p15:guide id="28" orient="horz" pos="4128">
          <p15:clr>
            <a:srgbClr val="F26B43"/>
          </p15:clr>
        </p15:guide>
        <p15:guide id="29"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1.xml"/><Relationship Id="rId1" Type="http://schemas.openxmlformats.org/officeDocument/2006/relationships/slideLayout" Target="../slideLayouts/slideLayout4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Top Corners Rounded 16">
            <a:extLst>
              <a:ext uri="{FF2B5EF4-FFF2-40B4-BE49-F238E27FC236}">
                <a16:creationId xmlns:a16="http://schemas.microsoft.com/office/drawing/2014/main" id="{8AB4AFB2-886C-A647-7EB8-28B6D7709520}"/>
              </a:ext>
            </a:extLst>
          </p:cNvPr>
          <p:cNvSpPr/>
          <p:nvPr/>
        </p:nvSpPr>
        <p:spPr>
          <a:xfrm rot="16200000">
            <a:off x="6789805" y="1384710"/>
            <a:ext cx="5046242" cy="5758149"/>
          </a:xfrm>
          <a:prstGeom prst="round2SameRect">
            <a:avLst>
              <a:gd name="adj1" fmla="val 5842"/>
              <a:gd name="adj2" fmla="val 0"/>
            </a:avLst>
          </a:prstGeom>
          <a:solidFill>
            <a:schemeClr val="accent6">
              <a:lumMod val="20000"/>
              <a:lumOff val="80000"/>
              <a:alpha val="6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D741D98-3504-5CF2-EBEB-0950A9961017}"/>
              </a:ext>
            </a:extLst>
          </p:cNvPr>
          <p:cNvSpPr>
            <a:spLocks noGrp="1"/>
          </p:cNvSpPr>
          <p:nvPr>
            <p:ph type="title"/>
          </p:nvPr>
        </p:nvSpPr>
        <p:spPr/>
        <p:txBody>
          <a:bodyPr/>
          <a:lstStyle/>
          <a:p>
            <a:r>
              <a:rPr lang="en-US" sz="2800" err="1"/>
              <a:t>CerpassRx</a:t>
            </a:r>
            <a:r>
              <a:rPr lang="en-US" sz="2800"/>
              <a:t> communications have moved to the </a:t>
            </a:r>
            <a:r>
              <a:rPr lang="en-US" sz="2800" err="1"/>
              <a:t>LucyRx</a:t>
            </a:r>
            <a:r>
              <a:rPr lang="en-US" sz="2800" dirty="0"/>
              <a:t> name</a:t>
            </a:r>
            <a:endParaRPr lang="en-US" sz="2800" dirty="0">
              <a:ea typeface="+mj-lt"/>
              <a:cs typeface="+mj-lt"/>
            </a:endParaRPr>
          </a:p>
        </p:txBody>
      </p:sp>
      <p:sp>
        <p:nvSpPr>
          <p:cNvPr id="3" name="Text Placeholder 2">
            <a:extLst>
              <a:ext uri="{FF2B5EF4-FFF2-40B4-BE49-F238E27FC236}">
                <a16:creationId xmlns:a16="http://schemas.microsoft.com/office/drawing/2014/main" id="{5D5F366C-6C55-B914-0C25-4D072B466E27}"/>
              </a:ext>
            </a:extLst>
          </p:cNvPr>
          <p:cNvSpPr>
            <a:spLocks noGrp="1"/>
          </p:cNvSpPr>
          <p:nvPr>
            <p:ph type="body" idx="1"/>
          </p:nvPr>
        </p:nvSpPr>
        <p:spPr>
          <a:xfrm>
            <a:off x="839789" y="2010820"/>
            <a:ext cx="2641542" cy="384272"/>
          </a:xfrm>
        </p:spPr>
        <p:txBody>
          <a:bodyPr anchor="t" anchorCtr="0">
            <a:normAutofit/>
          </a:bodyPr>
          <a:lstStyle/>
          <a:p>
            <a:r>
              <a:rPr lang="en-US" sz="2000" dirty="0">
                <a:latin typeface="+mn-lt"/>
              </a:rPr>
              <a:t>What’s happening</a:t>
            </a:r>
            <a:endParaRPr lang="en-US" sz="2000" b="0" dirty="0">
              <a:latin typeface="+mn-lt"/>
            </a:endParaRPr>
          </a:p>
        </p:txBody>
      </p:sp>
      <p:sp>
        <p:nvSpPr>
          <p:cNvPr id="4" name="Content Placeholder 3">
            <a:extLst>
              <a:ext uri="{FF2B5EF4-FFF2-40B4-BE49-F238E27FC236}">
                <a16:creationId xmlns:a16="http://schemas.microsoft.com/office/drawing/2014/main" id="{1E6BC04B-3161-A4D0-039E-C5E00A4CBFBA}"/>
              </a:ext>
            </a:extLst>
          </p:cNvPr>
          <p:cNvSpPr>
            <a:spLocks noGrp="1"/>
          </p:cNvSpPr>
          <p:nvPr>
            <p:ph sz="half" idx="2"/>
          </p:nvPr>
        </p:nvSpPr>
        <p:spPr>
          <a:xfrm>
            <a:off x="774780" y="2394230"/>
            <a:ext cx="5319908" cy="1296535"/>
          </a:xfrm>
        </p:spPr>
        <p:txBody>
          <a:bodyPr vert="horz" lIns="91440" tIns="45720" rIns="91440" bIns="45720" rtlCol="0" anchor="t">
            <a:noAutofit/>
          </a:bodyPr>
          <a:lstStyle/>
          <a:p>
            <a:pPr>
              <a:lnSpc>
                <a:spcPct val="100000"/>
              </a:lnSpc>
              <a:buNone/>
            </a:pPr>
            <a:r>
              <a:rPr lang="en-US" sz="1800" dirty="0" err="1">
                <a:solidFill>
                  <a:schemeClr val="tx1"/>
                </a:solidFill>
                <a:latin typeface="+mn-lt"/>
                <a:ea typeface="+mn-lt"/>
                <a:cs typeface="+mn-lt"/>
              </a:rPr>
              <a:t>LucyRx</a:t>
            </a:r>
            <a:r>
              <a:rPr lang="en-US" sz="1800" dirty="0">
                <a:solidFill>
                  <a:schemeClr val="tx1"/>
                </a:solidFill>
                <a:latin typeface="+mn-lt"/>
                <a:ea typeface="+mn-lt"/>
                <a:cs typeface="+mn-lt"/>
              </a:rPr>
              <a:t> acquired </a:t>
            </a:r>
            <a:r>
              <a:rPr lang="en-US" sz="1800" dirty="0" err="1">
                <a:solidFill>
                  <a:schemeClr val="tx1"/>
                </a:solidFill>
                <a:latin typeface="+mn-lt"/>
                <a:ea typeface="+mn-lt"/>
                <a:cs typeface="+mn-lt"/>
              </a:rPr>
              <a:t>CerpassRx</a:t>
            </a:r>
            <a:r>
              <a:rPr lang="en-US" sz="1800" dirty="0">
                <a:solidFill>
                  <a:schemeClr val="tx1"/>
                </a:solidFill>
                <a:latin typeface="+mn-lt"/>
                <a:ea typeface="+mn-lt"/>
                <a:cs typeface="+mn-lt"/>
              </a:rPr>
              <a:t> in October. </a:t>
            </a:r>
            <a:endParaRPr lang="en-US" sz="1800">
              <a:solidFill>
                <a:schemeClr val="tx1"/>
              </a:solidFill>
              <a:latin typeface="+mn-lt"/>
              <a:ea typeface="+mn-lt"/>
              <a:cs typeface="+mn-lt"/>
            </a:endParaRPr>
          </a:p>
          <a:p>
            <a:pPr>
              <a:lnSpc>
                <a:spcPct val="100000"/>
              </a:lnSpc>
            </a:pPr>
            <a:r>
              <a:rPr lang="en-US" sz="1800">
                <a:solidFill>
                  <a:schemeClr val="tx1"/>
                </a:solidFill>
                <a:highlight>
                  <a:srgbClr val="FFFFFF"/>
                </a:highlight>
                <a:latin typeface="+mn-lt"/>
                <a:ea typeface="+mn-lt"/>
                <a:cs typeface="+mn-lt"/>
              </a:rPr>
              <a:t>Employees will see the </a:t>
            </a:r>
            <a:r>
              <a:rPr lang="en-US" sz="1800" err="1">
                <a:solidFill>
                  <a:schemeClr val="tx1"/>
                </a:solidFill>
                <a:highlight>
                  <a:srgbClr val="FFFFFF"/>
                </a:highlight>
                <a:latin typeface="+mn-lt"/>
                <a:ea typeface="+mn-lt"/>
                <a:cs typeface="+mn-lt"/>
              </a:rPr>
              <a:t>LucyRx</a:t>
            </a:r>
            <a:r>
              <a:rPr lang="en-US" sz="1800">
                <a:solidFill>
                  <a:schemeClr val="tx1"/>
                </a:solidFill>
                <a:highlight>
                  <a:srgbClr val="FFFFFF"/>
                </a:highlight>
                <a:latin typeface="+mn-lt"/>
                <a:ea typeface="+mn-lt"/>
                <a:cs typeface="+mn-lt"/>
              </a:rPr>
              <a:t> name in prescription benefit communications and materials. </a:t>
            </a:r>
            <a:endParaRPr lang="en-US" sz="1800">
              <a:solidFill>
                <a:schemeClr val="tx1"/>
              </a:solidFill>
              <a:highlight>
                <a:srgbClr val="C6C6C6"/>
              </a:highlight>
              <a:latin typeface="+mn-lt"/>
              <a:ea typeface="+mn-lt"/>
              <a:cs typeface="+mn-lt"/>
            </a:endParaRPr>
          </a:p>
          <a:p>
            <a:pPr>
              <a:lnSpc>
                <a:spcPct val="100000"/>
              </a:lnSpc>
            </a:pPr>
            <a:r>
              <a:rPr lang="en-US" sz="1800">
                <a:solidFill>
                  <a:schemeClr val="tx1"/>
                </a:solidFill>
                <a:highlight>
                  <a:srgbClr val="FFFFFF"/>
                </a:highlight>
                <a:latin typeface="+mn-lt"/>
                <a:ea typeface="+mn-lt"/>
                <a:cs typeface="+mn-lt"/>
              </a:rPr>
              <a:t>Their prescription coverage, medications, pharmacy access, and support are not changing.</a:t>
            </a:r>
            <a:endParaRPr lang="en-US" sz="1800">
              <a:solidFill>
                <a:schemeClr val="tx1"/>
              </a:solidFill>
              <a:highlight>
                <a:srgbClr val="C6C6C6"/>
              </a:highlight>
              <a:latin typeface="+mn-lt"/>
              <a:ea typeface="+mn-lt"/>
              <a:cs typeface="+mn-lt"/>
            </a:endParaRPr>
          </a:p>
          <a:p>
            <a:pPr marL="0" indent="0">
              <a:lnSpc>
                <a:spcPct val="100000"/>
              </a:lnSpc>
              <a:buNone/>
            </a:pPr>
            <a:endParaRPr lang="en-US" sz="1800" dirty="0">
              <a:solidFill>
                <a:schemeClr val="tx1"/>
              </a:solidFill>
              <a:latin typeface="+mn-lt"/>
            </a:endParaRPr>
          </a:p>
        </p:txBody>
      </p:sp>
      <p:sp>
        <p:nvSpPr>
          <p:cNvPr id="6" name="Content Placeholder 5">
            <a:extLst>
              <a:ext uri="{FF2B5EF4-FFF2-40B4-BE49-F238E27FC236}">
                <a16:creationId xmlns:a16="http://schemas.microsoft.com/office/drawing/2014/main" id="{40AA917C-2DE6-95E7-E114-9ABC0E6B94B1}"/>
              </a:ext>
            </a:extLst>
          </p:cNvPr>
          <p:cNvSpPr>
            <a:spLocks noGrp="1"/>
          </p:cNvSpPr>
          <p:nvPr>
            <p:ph sz="quarter" idx="4"/>
          </p:nvPr>
        </p:nvSpPr>
        <p:spPr>
          <a:xfrm>
            <a:off x="782038" y="4999882"/>
            <a:ext cx="2878139" cy="814505"/>
          </a:xfrm>
        </p:spPr>
        <p:txBody>
          <a:bodyPr vert="horz" lIns="91440" tIns="45720" rIns="91440" bIns="45720" rtlCol="0" anchor="t">
            <a:noAutofit/>
          </a:bodyPr>
          <a:lstStyle/>
          <a:p>
            <a:pPr marL="176213" indent="-176213">
              <a:lnSpc>
                <a:spcPct val="100000"/>
              </a:lnSpc>
              <a:spcBef>
                <a:spcPts val="600"/>
              </a:spcBef>
              <a:buClr>
                <a:schemeClr val="accent4"/>
              </a:buClr>
              <a:buFont typeface="Arial" panose="020B0604020202020204" pitchFamily="34" charset="0"/>
              <a:buChar char="•"/>
            </a:pPr>
            <a:r>
              <a:rPr lang="en-US" sz="1800" dirty="0">
                <a:solidFill>
                  <a:schemeClr val="tx1"/>
                </a:solidFill>
                <a:latin typeface="+mn-lt"/>
                <a:ea typeface="+mn-lt"/>
                <a:cs typeface="+mn-lt"/>
              </a:rPr>
              <a:t>Prescription coverage </a:t>
            </a:r>
          </a:p>
          <a:p>
            <a:pPr marL="176213" indent="-176213">
              <a:lnSpc>
                <a:spcPct val="100000"/>
              </a:lnSpc>
              <a:spcBef>
                <a:spcPts val="600"/>
              </a:spcBef>
              <a:buClr>
                <a:schemeClr val="accent4"/>
              </a:buClr>
              <a:buFont typeface="Arial" panose="020B0604020202020204" pitchFamily="34" charset="0"/>
              <a:buChar char="•"/>
            </a:pPr>
            <a:r>
              <a:rPr lang="en-US" sz="1800" dirty="0">
                <a:solidFill>
                  <a:schemeClr val="tx1"/>
                </a:solidFill>
                <a:latin typeface="+mn-lt"/>
                <a:ea typeface="+mn-lt"/>
                <a:cs typeface="+mn-lt"/>
              </a:rPr>
              <a:t>Medications </a:t>
            </a:r>
            <a:endParaRPr lang="en-US" sz="1800" dirty="0">
              <a:solidFill>
                <a:schemeClr val="tx1"/>
              </a:solidFill>
              <a:latin typeface="+mn-lt"/>
            </a:endParaRPr>
          </a:p>
        </p:txBody>
      </p:sp>
      <p:sp>
        <p:nvSpPr>
          <p:cNvPr id="8" name="Text Placeholder 4">
            <a:extLst>
              <a:ext uri="{FF2B5EF4-FFF2-40B4-BE49-F238E27FC236}">
                <a16:creationId xmlns:a16="http://schemas.microsoft.com/office/drawing/2014/main" id="{C5D9AFDA-88FE-D80A-AE0B-B53684586C67}"/>
              </a:ext>
            </a:extLst>
          </p:cNvPr>
          <p:cNvSpPr txBox="1">
            <a:spLocks/>
          </p:cNvSpPr>
          <p:nvPr/>
        </p:nvSpPr>
        <p:spPr>
          <a:xfrm>
            <a:off x="6976453" y="2010820"/>
            <a:ext cx="4342037" cy="407878"/>
          </a:xfrm>
          <a:prstGeom prst="rect">
            <a:avLst/>
          </a:prstGeom>
        </p:spPr>
        <p:txBody>
          <a:bodyPr vert="horz" lIns="91440" tIns="45720" rIns="91440" bIns="45720" rtlCol="0" anchor="t" anchorCtr="0">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2000" dirty="0">
                <a:solidFill>
                  <a:schemeClr val="accent1"/>
                </a:solidFill>
                <a:ea typeface="+mn-lt"/>
                <a:cs typeface="+mn-lt"/>
              </a:rPr>
              <a:t>What employees may need to do</a:t>
            </a:r>
            <a:endParaRPr lang="en-US" sz="2800" dirty="0">
              <a:solidFill>
                <a:schemeClr val="accent1"/>
              </a:solidFill>
            </a:endParaRPr>
          </a:p>
        </p:txBody>
      </p:sp>
      <p:sp>
        <p:nvSpPr>
          <p:cNvPr id="11" name="TextBox 10">
            <a:extLst>
              <a:ext uri="{FF2B5EF4-FFF2-40B4-BE49-F238E27FC236}">
                <a16:creationId xmlns:a16="http://schemas.microsoft.com/office/drawing/2014/main" id="{75C3A3B8-8BDC-039E-94C7-B51AE0A4380C}"/>
              </a:ext>
            </a:extLst>
          </p:cNvPr>
          <p:cNvSpPr txBox="1"/>
          <p:nvPr/>
        </p:nvSpPr>
        <p:spPr>
          <a:xfrm>
            <a:off x="6976453" y="4844891"/>
            <a:ext cx="3784868" cy="7540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pPr>
            <a:r>
              <a:rPr lang="en-US" sz="2000" b="1" i="0" u="none" strike="noStrike" baseline="0" dirty="0">
                <a:solidFill>
                  <a:schemeClr val="tx2"/>
                </a:solidFill>
              </a:rPr>
              <a:t>Need help?</a:t>
            </a:r>
            <a:r>
              <a:rPr sz="2000" b="0" i="0" dirty="0">
                <a:solidFill>
                  <a:srgbClr val="000000"/>
                </a:solidFill>
                <a:ea typeface="Aptos"/>
                <a:cs typeface="Aptos"/>
              </a:rPr>
              <a:t>​</a:t>
            </a:r>
            <a:endParaRPr lang="en-US" sz="2000" dirty="0">
              <a:solidFill>
                <a:srgbClr val="000000"/>
              </a:solidFill>
              <a:ea typeface="Aptos"/>
              <a:cs typeface="Aptos"/>
            </a:endParaRPr>
          </a:p>
          <a:p>
            <a:pPr>
              <a:spcBef>
                <a:spcPts val="600"/>
              </a:spcBef>
            </a:pPr>
            <a:r>
              <a:rPr lang="en-US" sz="1800">
                <a:solidFill>
                  <a:srgbClr val="333333"/>
                </a:solidFill>
                <a:ea typeface="+mn-lt"/>
                <a:cs typeface="+mn-lt"/>
              </a:rPr>
              <a:t>Call: 877-860-8846</a:t>
            </a:r>
            <a:endParaRPr lang="en-US" sz="1800">
              <a:ea typeface="+mn-lt"/>
              <a:cs typeface="+mn-lt"/>
            </a:endParaRPr>
          </a:p>
        </p:txBody>
      </p:sp>
      <p:sp>
        <p:nvSpPr>
          <p:cNvPr id="19" name="Text Placeholder 2">
            <a:extLst>
              <a:ext uri="{FF2B5EF4-FFF2-40B4-BE49-F238E27FC236}">
                <a16:creationId xmlns:a16="http://schemas.microsoft.com/office/drawing/2014/main" id="{66C477B2-EE5B-A0A6-7977-E81EDD2BC21D}"/>
              </a:ext>
            </a:extLst>
          </p:cNvPr>
          <p:cNvSpPr txBox="1">
            <a:spLocks/>
          </p:cNvSpPr>
          <p:nvPr/>
        </p:nvSpPr>
        <p:spPr>
          <a:xfrm>
            <a:off x="839789" y="4533681"/>
            <a:ext cx="2641542" cy="384272"/>
          </a:xfrm>
          <a:prstGeom prst="rect">
            <a:avLst/>
          </a:prstGeom>
        </p:spPr>
        <p:txBody>
          <a:bodyPr lIns="0" tIns="0" rIns="0" bIns="0" anchor="b">
            <a:normAutofit/>
          </a:bodyPr>
          <a:lstStyle>
            <a:lvl1pPr marL="0" indent="0" algn="l" defTabSz="1219170" rtl="0" eaLnBrk="1" latinLnBrk="0" hangingPunct="1">
              <a:lnSpc>
                <a:spcPct val="90000"/>
              </a:lnSpc>
              <a:spcBef>
                <a:spcPts val="1200"/>
              </a:spcBef>
              <a:buFont typeface="Arial" panose="020B0604020202020204" pitchFamily="34" charset="0"/>
              <a:buNone/>
              <a:defRPr lang="en-US" sz="2400" b="1" i="0" kern="1200" spc="-30" baseline="0">
                <a:solidFill>
                  <a:schemeClr val="tx2"/>
                </a:solidFill>
                <a:latin typeface="+mj-lt"/>
                <a:ea typeface="+mn-ea"/>
                <a:cs typeface="+mn-cs"/>
              </a:defRPr>
            </a:lvl1pPr>
            <a:lvl2pPr marL="457200" indent="0" algn="l" defTabSz="1219170" rtl="0" eaLnBrk="1" latinLnBrk="0" hangingPunct="1">
              <a:lnSpc>
                <a:spcPct val="90000"/>
              </a:lnSpc>
              <a:spcBef>
                <a:spcPts val="1200"/>
              </a:spcBef>
              <a:buFont typeface="Arial" panose="020B0604020202020204" pitchFamily="34" charset="0"/>
              <a:buNone/>
              <a:tabLst/>
              <a:defRPr lang="en-US" sz="2000" b="1" i="0" kern="1200">
                <a:solidFill>
                  <a:schemeClr val="tx1"/>
                </a:solidFill>
                <a:latin typeface="+mn-lt"/>
                <a:ea typeface="+mn-ea"/>
                <a:cs typeface="+mn-cs"/>
              </a:defRPr>
            </a:lvl2pPr>
            <a:lvl3pPr marL="914400" indent="0" algn="l" defTabSz="1219170" rtl="0" eaLnBrk="1" latinLnBrk="0" hangingPunct="1">
              <a:lnSpc>
                <a:spcPct val="90000"/>
              </a:lnSpc>
              <a:spcBef>
                <a:spcPts val="1200"/>
              </a:spcBef>
              <a:buFont typeface="Arial" panose="020B0604020202020204" pitchFamily="34" charset="0"/>
              <a:buNone/>
              <a:tabLst/>
              <a:defRPr lang="en-US" sz="1800" b="1" i="0" kern="1200">
                <a:solidFill>
                  <a:schemeClr val="tx1"/>
                </a:solidFill>
                <a:latin typeface="+mn-lt"/>
                <a:ea typeface="+mn-ea"/>
                <a:cs typeface="+mn-cs"/>
              </a:defRPr>
            </a:lvl3pPr>
            <a:lvl4pPr marL="1371600" indent="0" algn="l" defTabSz="1219170" rtl="0" eaLnBrk="1" latinLnBrk="0" hangingPunct="1">
              <a:lnSpc>
                <a:spcPct val="90000"/>
              </a:lnSpc>
              <a:spcBef>
                <a:spcPts val="1200"/>
              </a:spcBef>
              <a:buFont typeface="System Font Regular"/>
              <a:buNone/>
              <a:tabLst/>
              <a:defRPr lang="en-US" sz="1600" b="1" i="0" kern="1200">
                <a:solidFill>
                  <a:schemeClr val="tx1"/>
                </a:solidFill>
                <a:latin typeface="+mn-lt"/>
                <a:ea typeface="+mn-ea"/>
                <a:cs typeface="+mn-cs"/>
              </a:defRPr>
            </a:lvl4pPr>
            <a:lvl5pPr marL="1828800" indent="0" algn="l" defTabSz="1219170" rtl="0" eaLnBrk="1" latinLnBrk="0" hangingPunct="1">
              <a:lnSpc>
                <a:spcPct val="90000"/>
              </a:lnSpc>
              <a:spcBef>
                <a:spcPts val="1200"/>
              </a:spcBef>
              <a:buFont typeface="Arial" panose="020B0604020202020204" pitchFamily="34" charset="0"/>
              <a:buNone/>
              <a:tabLst/>
              <a:defRPr lang="en-US" sz="1600" b="1" i="0" kern="1200" cap="all" baseline="0">
                <a:solidFill>
                  <a:schemeClr val="tx1"/>
                </a:solidFill>
                <a:latin typeface="+mn-lt"/>
                <a:ea typeface="+mn-ea"/>
                <a:cs typeface="+mn-cs"/>
              </a:defRPr>
            </a:lvl5pPr>
            <a:lvl6pPr marL="2286000" indent="0" algn="l" defTabSz="1219170" rtl="0" eaLnBrk="1" latinLnBrk="0" hangingPunct="1">
              <a:lnSpc>
                <a:spcPct val="90000"/>
              </a:lnSpc>
              <a:spcBef>
                <a:spcPts val="1200"/>
              </a:spcBef>
              <a:buFont typeface="System Font Regular"/>
              <a:buNone/>
              <a:tabLst/>
              <a:defRPr lang="en-US" sz="1600" b="1" i="0" kern="1200" cap="none" baseline="0">
                <a:solidFill>
                  <a:schemeClr val="tx2"/>
                </a:solidFill>
                <a:latin typeface="+mj-lt"/>
                <a:ea typeface="+mn-ea"/>
                <a:cs typeface="+mn-cs"/>
              </a:defRPr>
            </a:lvl6pPr>
            <a:lvl7pPr marL="2743200" indent="0" algn="l" defTabSz="1219170" rtl="0" eaLnBrk="1" latinLnBrk="0" hangingPunct="1">
              <a:lnSpc>
                <a:spcPct val="90000"/>
              </a:lnSpc>
              <a:spcBef>
                <a:spcPts val="600"/>
              </a:spcBef>
              <a:buFont typeface="Arial" panose="020B0604020202020204" pitchFamily="34" charset="0"/>
              <a:buNone/>
              <a:tabLst/>
              <a:defRPr lang="en-US" sz="1600" b="1" kern="1200" cap="none" baseline="0">
                <a:solidFill>
                  <a:schemeClr val="tx1"/>
                </a:solidFill>
                <a:latin typeface="+mn-lt"/>
                <a:ea typeface="+mn-ea"/>
                <a:cs typeface="+mn-cs"/>
              </a:defRPr>
            </a:lvl7pPr>
            <a:lvl8pPr marL="3200400" indent="0" algn="l" defTabSz="1219170" rtl="0" eaLnBrk="1" latinLnBrk="0" hangingPunct="1">
              <a:lnSpc>
                <a:spcPct val="90000"/>
              </a:lnSpc>
              <a:spcBef>
                <a:spcPts val="600"/>
              </a:spcBef>
              <a:buFont typeface="System Font Regular"/>
              <a:buNone/>
              <a:tabLst/>
              <a:defRPr sz="1600" b="1" kern="1200">
                <a:solidFill>
                  <a:schemeClr val="tx1"/>
                </a:solidFill>
                <a:latin typeface="+mn-lt"/>
                <a:ea typeface="+mn-ea"/>
                <a:cs typeface="+mn-cs"/>
              </a:defRPr>
            </a:lvl8pPr>
            <a:lvl9pPr marL="3657600" indent="0" algn="l" defTabSz="1219170" rtl="0" eaLnBrk="1" latinLnBrk="0" hangingPunct="1">
              <a:lnSpc>
                <a:spcPct val="90000"/>
              </a:lnSpc>
              <a:spcBef>
                <a:spcPts val="667"/>
              </a:spcBef>
              <a:buFont typeface="Arial" panose="020B0604020202020204" pitchFamily="34" charset="0"/>
              <a:buNone/>
              <a:defRPr sz="1600" b="1" kern="1200">
                <a:solidFill>
                  <a:schemeClr val="tx1"/>
                </a:solidFill>
                <a:latin typeface="+mn-lt"/>
                <a:ea typeface="+mn-ea"/>
                <a:cs typeface="+mn-cs"/>
              </a:defRPr>
            </a:lvl9pPr>
          </a:lstStyle>
          <a:p>
            <a:r>
              <a:rPr lang="en-US" sz="2000" dirty="0">
                <a:latin typeface="+mn-lt"/>
              </a:rPr>
              <a:t>What’s not changing</a:t>
            </a:r>
          </a:p>
        </p:txBody>
      </p:sp>
      <p:sp>
        <p:nvSpPr>
          <p:cNvPr id="23" name="TextBox 22">
            <a:extLst>
              <a:ext uri="{FF2B5EF4-FFF2-40B4-BE49-F238E27FC236}">
                <a16:creationId xmlns:a16="http://schemas.microsoft.com/office/drawing/2014/main" id="{2B4E45E9-5B0A-3C5F-87CE-565A4F2B318E}"/>
              </a:ext>
            </a:extLst>
          </p:cNvPr>
          <p:cNvSpPr txBox="1"/>
          <p:nvPr/>
        </p:nvSpPr>
        <p:spPr>
          <a:xfrm>
            <a:off x="3483167" y="5014168"/>
            <a:ext cx="2223570" cy="723275"/>
          </a:xfrm>
          <a:prstGeom prst="rect">
            <a:avLst/>
          </a:prstGeom>
          <a:noFill/>
        </p:spPr>
        <p:txBody>
          <a:bodyPr wrap="square">
            <a:spAutoFit/>
          </a:bodyPr>
          <a:lstStyle/>
          <a:p>
            <a:pPr marL="176213" marR="0" lvl="0" indent="-176213" algn="l" defTabSz="1219170" rtl="0" eaLnBrk="1" fontAlgn="auto" latinLnBrk="0" hangingPunct="1">
              <a:lnSpc>
                <a:spcPct val="100000"/>
              </a:lnSpc>
              <a:spcBef>
                <a:spcPts val="600"/>
              </a:spcBef>
              <a:spcAft>
                <a:spcPts val="0"/>
              </a:spcAft>
              <a:buClr>
                <a:srgbClr val="C6AEF8"/>
              </a:buClr>
              <a:buSzTx/>
              <a:buFont typeface="Arial" panose="020B0604020202020204" pitchFamily="34" charset="0"/>
              <a:buChar char="•"/>
              <a:tabLst/>
              <a:defRPr/>
            </a:pPr>
            <a:r>
              <a:rPr kumimoji="0" lang="en-US" sz="1800" b="0" i="0" u="none" strike="noStrike" kern="1200" cap="none" spc="-30" normalizeH="0" baseline="0" noProof="0" dirty="0">
                <a:ln>
                  <a:noFill/>
                </a:ln>
                <a:solidFill>
                  <a:srgbClr val="333333"/>
                </a:solidFill>
                <a:effectLst/>
                <a:uLnTx/>
                <a:uFillTx/>
                <a:latin typeface="Aptos"/>
                <a:ea typeface="+mn-lt"/>
                <a:cs typeface="+mn-lt"/>
              </a:rPr>
              <a:t>Pharmacy access </a:t>
            </a:r>
            <a:endParaRPr kumimoji="0" lang="en-US" sz="1800" b="0" i="0" u="none" strike="noStrike" kern="1200" cap="none" spc="-30" normalizeH="0" baseline="0" noProof="0" dirty="0">
              <a:ln>
                <a:noFill/>
              </a:ln>
              <a:solidFill>
                <a:srgbClr val="333333"/>
              </a:solidFill>
              <a:effectLst/>
              <a:uLnTx/>
              <a:uFillTx/>
              <a:latin typeface="Aptos"/>
              <a:ea typeface="+mn-ea"/>
              <a:cs typeface="+mn-cs"/>
            </a:endParaRPr>
          </a:p>
          <a:p>
            <a:pPr marL="176213" marR="0" lvl="0" indent="-176213" algn="l" defTabSz="1219170" rtl="0" eaLnBrk="1" fontAlgn="auto" latinLnBrk="0" hangingPunct="1">
              <a:lnSpc>
                <a:spcPct val="100000"/>
              </a:lnSpc>
              <a:spcBef>
                <a:spcPts val="600"/>
              </a:spcBef>
              <a:spcAft>
                <a:spcPts val="0"/>
              </a:spcAft>
              <a:buClr>
                <a:srgbClr val="C6AEF8"/>
              </a:buClr>
              <a:buSzTx/>
              <a:buFont typeface="Arial" panose="020B0604020202020204" pitchFamily="34" charset="0"/>
              <a:buChar char="•"/>
              <a:tabLst/>
              <a:defRPr/>
            </a:pPr>
            <a:r>
              <a:rPr kumimoji="0" lang="en-US" sz="1800" b="0" i="0" u="none" strike="noStrike" kern="1200" cap="none" spc="-30" normalizeH="0" baseline="0" noProof="0" dirty="0">
                <a:ln>
                  <a:noFill/>
                </a:ln>
                <a:solidFill>
                  <a:srgbClr val="333333"/>
                </a:solidFill>
                <a:effectLst/>
                <a:uLnTx/>
                <a:uFillTx/>
                <a:latin typeface="Aptos"/>
                <a:ea typeface="+mn-lt"/>
                <a:cs typeface="+mn-lt"/>
              </a:rPr>
              <a:t>Support</a:t>
            </a:r>
            <a:endParaRPr kumimoji="0" lang="en-US" sz="1800" b="0" i="0" u="none" strike="noStrike" kern="1200" cap="none" spc="-30" normalizeH="0" baseline="0" noProof="0" dirty="0">
              <a:ln>
                <a:noFill/>
              </a:ln>
              <a:solidFill>
                <a:srgbClr val="333333"/>
              </a:solidFill>
              <a:effectLst/>
              <a:uLnTx/>
              <a:uFillTx/>
              <a:latin typeface="Aptos"/>
              <a:ea typeface="+mn-ea"/>
              <a:cs typeface="+mn-cs"/>
            </a:endParaRPr>
          </a:p>
        </p:txBody>
      </p:sp>
      <p:sp>
        <p:nvSpPr>
          <p:cNvPr id="25" name="TextBox 24">
            <a:extLst>
              <a:ext uri="{FF2B5EF4-FFF2-40B4-BE49-F238E27FC236}">
                <a16:creationId xmlns:a16="http://schemas.microsoft.com/office/drawing/2014/main" id="{991B2B12-70C0-DDE1-A895-9D5C384D93FA}"/>
              </a:ext>
            </a:extLst>
          </p:cNvPr>
          <p:cNvSpPr txBox="1"/>
          <p:nvPr/>
        </p:nvSpPr>
        <p:spPr>
          <a:xfrm>
            <a:off x="7956953" y="3953681"/>
            <a:ext cx="3383190" cy="646331"/>
          </a:xfrm>
          <a:prstGeom prst="rect">
            <a:avLst/>
          </a:prstGeom>
          <a:noFill/>
        </p:spPr>
        <p:txBody>
          <a:bodyPr wrap="square" lIns="91440" tIns="45720" rIns="91440" bIns="45720" anchor="t">
            <a:spAutoFit/>
          </a:bodyPr>
          <a:lstStyle/>
          <a:p>
            <a:pPr>
              <a:spcBef>
                <a:spcPts val="1200"/>
              </a:spcBef>
              <a:defRPr/>
            </a:pPr>
            <a:r>
              <a:rPr lang="en-US" sz="1800" dirty="0">
                <a:solidFill>
                  <a:srgbClr val="333333"/>
                </a:solidFill>
                <a:latin typeface="Aptos"/>
                <a:ea typeface="+mn-lt"/>
                <a:cs typeface="+mn-lt"/>
              </a:rPr>
              <a:t>Save the support </a:t>
            </a:r>
            <a:r>
              <a:rPr lang="en-US" sz="1800">
                <a:solidFill>
                  <a:srgbClr val="333333"/>
                </a:solidFill>
                <a:latin typeface="Aptos"/>
                <a:ea typeface="+mn-lt"/>
                <a:cs typeface="+mn-lt"/>
              </a:rPr>
              <a:t>information below in case you need help</a:t>
            </a:r>
            <a:endParaRPr lang="en-US">
              <a:ea typeface="+mn-ea"/>
              <a:cs typeface="+mn-cs"/>
            </a:endParaRPr>
          </a:p>
        </p:txBody>
      </p:sp>
      <p:sp>
        <p:nvSpPr>
          <p:cNvPr id="27" name="TextBox 26">
            <a:extLst>
              <a:ext uri="{FF2B5EF4-FFF2-40B4-BE49-F238E27FC236}">
                <a16:creationId xmlns:a16="http://schemas.microsoft.com/office/drawing/2014/main" id="{9A311B9B-D484-35C1-E4C4-680899DF116A}"/>
              </a:ext>
            </a:extLst>
          </p:cNvPr>
          <p:cNvSpPr txBox="1"/>
          <p:nvPr/>
        </p:nvSpPr>
        <p:spPr>
          <a:xfrm>
            <a:off x="7956953" y="2607273"/>
            <a:ext cx="3626057" cy="1200329"/>
          </a:xfrm>
          <a:prstGeom prst="rect">
            <a:avLst/>
          </a:prstGeom>
          <a:noFill/>
        </p:spPr>
        <p:txBody>
          <a:bodyPr wrap="square" lIns="91440" tIns="45720" rIns="91440" bIns="45720" anchor="t">
            <a:spAutoFit/>
          </a:bodyPr>
          <a:lstStyle/>
          <a:p>
            <a:pPr>
              <a:spcBef>
                <a:spcPts val="1200"/>
              </a:spcBef>
              <a:defRPr/>
            </a:pPr>
            <a:r>
              <a:rPr lang="en-US" sz="1800" dirty="0">
                <a:latin typeface="Aptos"/>
              </a:rPr>
              <a:t>Continue using your existing </a:t>
            </a:r>
            <a:r>
              <a:rPr lang="en-US" sz="1800" dirty="0" err="1">
                <a:latin typeface="Aptos"/>
              </a:rPr>
              <a:t>CerpassRx</a:t>
            </a:r>
            <a:r>
              <a:rPr lang="en-US" sz="1800" dirty="0">
                <a:latin typeface="Aptos"/>
              </a:rPr>
              <a:t> member portal. You do not need to register for the </a:t>
            </a:r>
            <a:r>
              <a:rPr lang="en-US" sz="1800" dirty="0" err="1">
                <a:latin typeface="Aptos"/>
              </a:rPr>
              <a:t>LucyRx</a:t>
            </a:r>
            <a:r>
              <a:rPr lang="en-US" sz="1800" dirty="0">
                <a:latin typeface="Aptos"/>
              </a:rPr>
              <a:t> member portal at this time.</a:t>
            </a:r>
            <a:endParaRPr lang="en-US" sz="1800" i="0" u="none" strike="noStrike" kern="1200" cap="none" spc="0" normalizeH="0" baseline="0" noProof="0" dirty="0">
              <a:ln>
                <a:noFill/>
              </a:ln>
              <a:effectLst/>
              <a:uLnTx/>
              <a:uFillTx/>
              <a:latin typeface="Aptos"/>
            </a:endParaRPr>
          </a:p>
        </p:txBody>
      </p:sp>
      <p:pic>
        <p:nvPicPr>
          <p:cNvPr id="29" name="Graphic 28">
            <a:extLst>
              <a:ext uri="{FF2B5EF4-FFF2-40B4-BE49-F238E27FC236}">
                <a16:creationId xmlns:a16="http://schemas.microsoft.com/office/drawing/2014/main" id="{1F5AE9C0-B82C-4E78-D8AC-33CD2CCF4A7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104905" y="2824501"/>
            <a:ext cx="729908" cy="740188"/>
          </a:xfrm>
          <a:prstGeom prst="rect">
            <a:avLst/>
          </a:prstGeom>
        </p:spPr>
      </p:pic>
      <p:grpSp>
        <p:nvGrpSpPr>
          <p:cNvPr id="10" name="Group 9">
            <a:extLst>
              <a:ext uri="{FF2B5EF4-FFF2-40B4-BE49-F238E27FC236}">
                <a16:creationId xmlns:a16="http://schemas.microsoft.com/office/drawing/2014/main" id="{E4B212CF-1B7E-6144-0BDD-609F282DE7F3}"/>
              </a:ext>
            </a:extLst>
          </p:cNvPr>
          <p:cNvGrpSpPr/>
          <p:nvPr/>
        </p:nvGrpSpPr>
        <p:grpSpPr>
          <a:xfrm>
            <a:off x="0" y="6169446"/>
            <a:ext cx="12192000" cy="688554"/>
            <a:chOff x="0" y="6169446"/>
            <a:chExt cx="12192000" cy="688554"/>
          </a:xfrm>
        </p:grpSpPr>
        <p:grpSp>
          <p:nvGrpSpPr>
            <p:cNvPr id="16" name="Group 15">
              <a:extLst>
                <a:ext uri="{FF2B5EF4-FFF2-40B4-BE49-F238E27FC236}">
                  <a16:creationId xmlns:a16="http://schemas.microsoft.com/office/drawing/2014/main" id="{9C356AC6-A149-A860-7ACA-CD0C42ED9427}"/>
                </a:ext>
              </a:extLst>
            </p:cNvPr>
            <p:cNvGrpSpPr/>
            <p:nvPr/>
          </p:nvGrpSpPr>
          <p:grpSpPr>
            <a:xfrm>
              <a:off x="0" y="6169446"/>
              <a:ext cx="12192000" cy="688554"/>
              <a:chOff x="0" y="6169446"/>
              <a:chExt cx="12192000" cy="688554"/>
            </a:xfrm>
          </p:grpSpPr>
          <p:sp>
            <p:nvSpPr>
              <p:cNvPr id="7" name="Rectangle 6">
                <a:extLst>
                  <a:ext uri="{FF2B5EF4-FFF2-40B4-BE49-F238E27FC236}">
                    <a16:creationId xmlns:a16="http://schemas.microsoft.com/office/drawing/2014/main" id="{DB0B0E56-F3BB-8DA4-2295-21113A08F62C}"/>
                  </a:ext>
                </a:extLst>
              </p:cNvPr>
              <p:cNvSpPr/>
              <p:nvPr/>
            </p:nvSpPr>
            <p:spPr>
              <a:xfrm>
                <a:off x="0" y="6169446"/>
                <a:ext cx="12192000" cy="688554"/>
              </a:xfrm>
              <a:prstGeom prst="rect">
                <a:avLst/>
              </a:prstGeom>
              <a:solidFill>
                <a:srgbClr val="3C3A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DE64B69B-3501-FA4A-AB9F-AE2ACCA76E3F}"/>
                  </a:ext>
                </a:extLst>
              </p:cNvPr>
              <p:cNvPicPr>
                <a:picLocks noChangeAspect="1"/>
              </p:cNvPicPr>
              <p:nvPr/>
            </p:nvPicPr>
            <p:blipFill>
              <a:blip r:embed="rId4">
                <a:extLst>
                  <a:ext uri="{28A0092B-C50C-407E-A947-70E740481C1C}">
                    <a14:useLocalDpi xmlns:a14="http://schemas.microsoft.com/office/drawing/2010/main" val="0"/>
                  </a:ext>
                </a:extLst>
              </a:blip>
              <a:srcRect l="90675" t="13848" r="1639" b="11369"/>
              <a:stretch>
                <a:fillRect/>
              </a:stretch>
            </p:blipFill>
            <p:spPr>
              <a:xfrm>
                <a:off x="11318490" y="6251368"/>
                <a:ext cx="536641" cy="542637"/>
              </a:xfrm>
              <a:prstGeom prst="rect">
                <a:avLst/>
              </a:prstGeom>
            </p:spPr>
          </p:pic>
        </p:grpSp>
        <p:pic>
          <p:nvPicPr>
            <p:cNvPr id="9" name="Picture 8">
              <a:extLst>
                <a:ext uri="{FF2B5EF4-FFF2-40B4-BE49-F238E27FC236}">
                  <a16:creationId xmlns:a16="http://schemas.microsoft.com/office/drawing/2014/main" id="{696E98BD-E0F9-A150-AEC9-354A3C1B5DC0}"/>
                </a:ext>
              </a:extLst>
            </p:cNvPr>
            <p:cNvPicPr>
              <a:picLocks noChangeAspect="1"/>
            </p:cNvPicPr>
            <p:nvPr/>
          </p:nvPicPr>
          <p:blipFill>
            <a:blip r:embed="rId5">
              <a:extLst>
                <a:ext uri="{28A0092B-C50C-407E-A947-70E740481C1C}">
                  <a14:useLocalDpi xmlns:a14="http://schemas.microsoft.com/office/drawing/2010/main" val="0"/>
                </a:ext>
              </a:extLst>
            </a:blip>
            <a:srcRect l="16615" t="14428" r="16835" b="23077"/>
            <a:stretch>
              <a:fillRect/>
            </a:stretch>
          </p:blipFill>
          <p:spPr>
            <a:xfrm>
              <a:off x="3510241" y="6225193"/>
              <a:ext cx="5172538" cy="504783"/>
            </a:xfrm>
            <a:prstGeom prst="rect">
              <a:avLst/>
            </a:prstGeom>
          </p:spPr>
        </p:pic>
      </p:grpSp>
      <p:pic>
        <p:nvPicPr>
          <p:cNvPr id="13" name="Graphic 12">
            <a:extLst>
              <a:ext uri="{FF2B5EF4-FFF2-40B4-BE49-F238E27FC236}">
                <a16:creationId xmlns:a16="http://schemas.microsoft.com/office/drawing/2014/main" id="{F52B516C-231C-AC28-E6D8-C5E6374ACD6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173686" y="3955143"/>
            <a:ext cx="551544" cy="558800"/>
          </a:xfrm>
          <a:prstGeom prst="rect">
            <a:avLst/>
          </a:prstGeom>
        </p:spPr>
      </p:pic>
    </p:spTree>
    <p:extLst>
      <p:ext uri="{BB962C8B-B14F-4D97-AF65-F5344CB8AC3E}">
        <p14:creationId xmlns:p14="http://schemas.microsoft.com/office/powerpoint/2010/main" val="2062297332"/>
      </p:ext>
    </p:extLst>
  </p:cSld>
  <p:clrMapOvr>
    <a:masterClrMapping/>
  </p:clrMapOvr>
</p:sld>
</file>

<file path=ppt/theme/theme1.xml><?xml version="1.0" encoding="utf-8"?>
<a:theme xmlns:a="http://schemas.openxmlformats.org/drawingml/2006/main" name="LucyRx 2025">
  <a:themeElements>
    <a:clrScheme name="LucyRx Office">
      <a:dk1>
        <a:srgbClr val="333333"/>
      </a:dk1>
      <a:lt1>
        <a:srgbClr val="FFFFFF"/>
      </a:lt1>
      <a:dk2>
        <a:srgbClr val="403C6F"/>
      </a:dk2>
      <a:lt2>
        <a:srgbClr val="F1EDDB"/>
      </a:lt2>
      <a:accent1>
        <a:srgbClr val="403C6F"/>
      </a:accent1>
      <a:accent2>
        <a:srgbClr val="7763AB"/>
      </a:accent2>
      <a:accent3>
        <a:srgbClr val="FE8483"/>
      </a:accent3>
      <a:accent4>
        <a:srgbClr val="C6AEF8"/>
      </a:accent4>
      <a:accent5>
        <a:srgbClr val="F1EDDB"/>
      </a:accent5>
      <a:accent6>
        <a:srgbClr val="FFC500"/>
      </a:accent6>
      <a:hlink>
        <a:srgbClr val="403C6F"/>
      </a:hlink>
      <a:folHlink>
        <a:srgbClr val="716B51"/>
      </a:folHlink>
    </a:clrScheme>
    <a:fontScheme name="LucyRx Office">
      <a:majorFont>
        <a:latin typeface="Century Schoolbook"/>
        <a:ea typeface=""/>
        <a:cs typeface=""/>
      </a:majorFont>
      <a:minorFont>
        <a:latin typeface="Apt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w="19050">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defRPr sz="2000" dirty="0" err="1" smtClean="0"/>
        </a:defPPr>
      </a:lstStyle>
    </a:txDef>
  </a:objectDefaults>
  <a:extraClrSchemeLst/>
  <a:custClrLst>
    <a:custClr name="Dark Denim 1">
      <a:srgbClr val="403C6F"/>
    </a:custClr>
    <a:custClr name="Dark Denim 2">
      <a:srgbClr val="6E6D92"/>
    </a:custClr>
    <a:custClr name="Dark Denim 3">
      <a:srgbClr val="9F9DB6"/>
    </a:custClr>
    <a:custClr name="Dark Denim 4">
      <a:srgbClr val="CFCEDA"/>
    </a:custClr>
    <a:custClr name="Blank">
      <a:srgbClr val="FFFFFF"/>
    </a:custClr>
    <a:custClr name="Purple 1">
      <a:srgbClr val="8D5DF1"/>
    </a:custClr>
    <a:custClr name="Purple 2">
      <a:srgbClr val="968ABD"/>
    </a:custClr>
    <a:custClr name="Purple 3">
      <a:srgbClr val="B9B1D3"/>
    </a:custClr>
    <a:custClr name="Purple 4">
      <a:srgbClr val="DCD8E9"/>
    </a:custClr>
    <a:custClr name="Blank">
      <a:srgbClr val="FFFFFF"/>
    </a:custClr>
    <a:custClr name="Lavender 1">
      <a:srgbClr val="7763AB"/>
    </a:custClr>
    <a:custClr name="Lavender 2">
      <a:srgbClr val="9A86BF"/>
    </a:custClr>
    <a:custClr name="Lavender 3">
      <a:srgbClr val="C0ADD4"/>
    </a:custClr>
    <a:custClr name="Lavender 4">
      <a:srgbClr val="E2D4E9"/>
    </a:custClr>
    <a:custClr name="Blank">
      <a:srgbClr val="FFFFFF"/>
    </a:custClr>
    <a:custClr name="Peach 1">
      <a:srgbClr val="F15B59"/>
    </a:custClr>
    <a:custClr name="Peach 2">
      <a:srgbClr val="FE8483"/>
    </a:custClr>
    <a:custClr name="Peach 3">
      <a:srgbClr val="EBA5A4"/>
    </a:custClr>
    <a:custClr name="Peach 4">
      <a:srgbClr val="F2C3C2"/>
    </a:custClr>
    <a:custClr name="Blank">
      <a:srgbClr val="FFFFFF"/>
    </a:custClr>
    <a:custClr name="Sun 1">
      <a:srgbClr val="FFC500"/>
    </a:custClr>
    <a:custClr name="Sun 2">
      <a:srgbClr val="F9D975"/>
    </a:custClr>
    <a:custClr name="Sun 3">
      <a:srgbClr val="FBE6A2"/>
    </a:custClr>
    <a:custClr name="Sun 4">
      <a:srgbClr val="FDF2D1"/>
    </a:custClr>
    <a:custClr name="Blank">
      <a:srgbClr val="FFFFFF"/>
    </a:custClr>
    <a:custClr name="Cream 1">
      <a:srgbClr val="F1EDDB"/>
    </a:custClr>
    <a:custClr name="Cream 2">
      <a:srgbClr val="E4E0CE"/>
    </a:custClr>
    <a:custClr name="Cream 3">
      <a:srgbClr val="DAD7C6"/>
    </a:custClr>
    <a:custClr name="Cream 4">
      <a:srgbClr val="D0CEBE"/>
    </a:custClr>
    <a:custClr name="Blank">
      <a:srgbClr val="FFFFFF"/>
    </a:custClr>
    <a:custClr name="Grayscale 1">
      <a:srgbClr val="000000"/>
    </a:custClr>
    <a:custClr name="Grayscale 2">
      <a:srgbClr val="404040"/>
    </a:custClr>
    <a:custClr name="Grayscale 3">
      <a:srgbClr val="808080"/>
    </a:custClr>
    <a:custClr name="Grayscale 4">
      <a:srgbClr val="BFBFBF"/>
    </a:custClr>
    <a:custClr name="Blank">
      <a:srgbClr val="FFFFFF"/>
    </a:custClr>
  </a:custClrLst>
  <a:extLst>
    <a:ext uri="{05A4C25C-085E-4340-85A3-A5531E510DB2}">
      <thm15:themeFamily xmlns:thm15="http://schemas.microsoft.com/office/thememl/2012/main" name="LucyRx 2025" id="{579BE98E-4876-49CD-A8B3-4B4CBBBDF0D3}" vid="{4D831A6F-FD3E-4224-B6F4-01EE4683A6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D93BCB28F3E7F44AA4001BFD5424689" ma:contentTypeVersion="17" ma:contentTypeDescription="Create a new document." ma:contentTypeScope="" ma:versionID="6fbf58ee5117929948c65831bca41c43">
  <xsd:schema xmlns:xsd="http://www.w3.org/2001/XMLSchema" xmlns:xs="http://www.w3.org/2001/XMLSchema" xmlns:p="http://schemas.microsoft.com/office/2006/metadata/properties" xmlns:ns1="http://schemas.microsoft.com/sharepoint/v3" xmlns:ns2="2818385e-0081-43a9-b034-7e534d2f0f77" xmlns:ns3="82f033a0-338b-4b9e-adad-2f6103232d0f" targetNamespace="http://schemas.microsoft.com/office/2006/metadata/properties" ma:root="true" ma:fieldsID="75d21caad49b328fcd268fbe689e156b" ns1:_="" ns2:_="" ns3:_="">
    <xsd:import namespace="http://schemas.microsoft.com/sharepoint/v3"/>
    <xsd:import namespace="2818385e-0081-43a9-b034-7e534d2f0f77"/>
    <xsd:import namespace="82f033a0-338b-4b9e-adad-2f6103232d0f"/>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1:_ip_UnifiedCompliancePolicyProperties" minOccurs="0"/>
                <xsd:element ref="ns1:_ip_UnifiedCompliancePolicyUIAction"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2" nillable="true" ma:displayName="Unified Compliance Policy Properties" ma:hidden="true" ma:internalName="_ip_UnifiedCompliancePolicyProperties">
      <xsd:simpleType>
        <xsd:restriction base="dms:Note"/>
      </xsd:simpleType>
    </xsd:element>
    <xsd:element name="_ip_UnifiedCompliancePolicyUIAction" ma:index="2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18385e-0081-43a9-b034-7e534d2f0f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6b3c7369-74b7-4696-88ff-d87fc6a8ac51"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f033a0-338b-4b9e-adad-2f6103232d0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dd447d1b-15a0-484c-a932-e6dab1299a89}" ma:internalName="TaxCatchAll" ma:showField="CatchAllData" ma:web="82f033a0-338b-4b9e-adad-2f6103232d0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818385e-0081-43a9-b034-7e534d2f0f77">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TaxCatchAll xmlns="82f033a0-338b-4b9e-adad-2f6103232d0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E7C82A-180A-4214-BE5B-C7AC7467C1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818385e-0081-43a9-b034-7e534d2f0f77"/>
    <ds:schemaRef ds:uri="82f033a0-338b-4b9e-adad-2f6103232d0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6E1DA26-9AB3-4385-99CC-F334635E772E}">
  <ds:schemaRefs>
    <ds:schemaRef ds:uri="http://schemas.microsoft.com/office/2006/metadata/properties"/>
    <ds:schemaRef ds:uri="http://schemas.microsoft.com/office/infopath/2007/PartnerControls"/>
    <ds:schemaRef ds:uri="2818385e-0081-43a9-b034-7e534d2f0f77"/>
    <ds:schemaRef ds:uri="http://schemas.microsoft.com/sharepoint/v3"/>
    <ds:schemaRef ds:uri="82f033a0-338b-4b9e-adad-2f6103232d0f"/>
  </ds:schemaRefs>
</ds:datastoreItem>
</file>

<file path=customXml/itemProps3.xml><?xml version="1.0" encoding="utf-8"?>
<ds:datastoreItem xmlns:ds="http://schemas.openxmlformats.org/officeDocument/2006/customXml" ds:itemID="{5E9EA2E6-44C7-477E-9208-4CFF9FB1214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LucyRx 2025</Template>
  <TotalTime>21</TotalTime>
  <Words>295</Words>
  <Application>Microsoft Office PowerPoint</Application>
  <PresentationFormat>Widescreen</PresentationFormat>
  <Paragraphs>29</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LucyRx 2025</vt:lpstr>
      <vt:lpstr>CerpassRx communications have moved to the LucyRx name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Tricia Bancroft</cp:lastModifiedBy>
  <cp:revision>74</cp:revision>
  <dcterms:created xsi:type="dcterms:W3CDTF">2026-04-06T21:07:34Z</dcterms:created>
  <dcterms:modified xsi:type="dcterms:W3CDTF">2026-07-02T14:36:32Z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0x0101007D93BCB28F3E7F44AA4001BFD5424689</vt:lpwstr>
  </property>
  <property fmtid="{D5CDD505-2E9C-101B-9397-08002B2CF9AE}" pid="3" name="MediaServiceImageTags">
    <vt:lpwstr/>
  </property>
</Properties>
</file>